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Override PartName="/ppt/authors.xml" ContentType="application/vnd.ms-powerpoint.author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3"/>
  </p:notesMasterIdLst>
  <p:handoutMasterIdLst>
    <p:handoutMasterId r:id="rId24"/>
  </p:handoutMasterIdLst>
  <p:sldIdLst>
    <p:sldId id="292" r:id="rId5"/>
    <p:sldId id="275" r:id="rId6"/>
    <p:sldId id="276" r:id="rId7"/>
    <p:sldId id="277" r:id="rId8"/>
    <p:sldId id="295" r:id="rId9"/>
    <p:sldId id="278" r:id="rId10"/>
    <p:sldId id="279" r:id="rId11"/>
    <p:sldId id="296" r:id="rId12"/>
    <p:sldId id="299" r:id="rId13"/>
    <p:sldId id="300" r:id="rId14"/>
    <p:sldId id="293" r:id="rId15"/>
    <p:sldId id="294" r:id="rId16"/>
    <p:sldId id="297" r:id="rId17"/>
    <p:sldId id="298" r:id="rId18"/>
    <p:sldId id="281" r:id="rId19"/>
    <p:sldId id="301" r:id="rId20"/>
    <p:sldId id="288" r:id="rId21"/>
    <p:sldId id="289" r:id="rId2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536" userDrawn="1">
          <p15:clr>
            <a:srgbClr val="A4A3A4"/>
          </p15:clr>
        </p15:guide>
        <p15:guide id="2" pos="312"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F8F6F5"/>
    <a:srgbClr val="446992"/>
    <a:srgbClr val="AEC2D8"/>
    <a:srgbClr val="98432A"/>
    <a:srgbClr val="D84400"/>
    <a:srgbClr val="44678D"/>
    <a:srgbClr val="263E5A"/>
    <a:srgbClr val="D6E0EB"/>
    <a:srgbClr val="728DAB"/>
    <a:srgbClr val="C95B3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5634"/>
  </p:normalViewPr>
  <p:slideViewPr>
    <p:cSldViewPr snapToGrid="0" showGuides="1">
      <p:cViewPr>
        <p:scale>
          <a:sx n="80" d="100"/>
          <a:sy n="80" d="100"/>
        </p:scale>
        <p:origin x="378" y="-126"/>
      </p:cViewPr>
      <p:guideLst>
        <p:guide orient="horz" pos="1536"/>
        <p:guide pos="312"/>
      </p:guideLst>
    </p:cSldViewPr>
  </p:slideViewPr>
  <p:outlineViewPr>
    <p:cViewPr>
      <p:scale>
        <a:sx n="33" d="100"/>
        <a:sy n="33" d="100"/>
      </p:scale>
      <p:origin x="0" y="-1616"/>
    </p:cViewPr>
  </p:outlineViewPr>
  <p:notesTextViewPr>
    <p:cViewPr>
      <p:scale>
        <a:sx n="1" d="1"/>
        <a:sy n="1" d="1"/>
      </p:scale>
      <p:origin x="0" y="0"/>
    </p:cViewPr>
  </p:notesTextViewPr>
  <p:sorterViewPr>
    <p:cViewPr>
      <p:scale>
        <a:sx n="150" d="100"/>
        <a:sy n="150" d="100"/>
      </p:scale>
      <p:origin x="0" y="-13766"/>
    </p:cViewPr>
  </p:sorterViewPr>
  <p:notesViewPr>
    <p:cSldViewPr snapToGrid="0">
      <p:cViewPr varScale="1">
        <p:scale>
          <a:sx n="122" d="100"/>
          <a:sy n="122" d="100"/>
        </p:scale>
        <p:origin x="6040" y="19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27E3961-5613-64C6-63C3-6085D0CDAE5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506D1F08-FF42-95F6-3130-AE63E560487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CD26A2A-0A96-0647-84E5-C82F2EFD9474}" type="datetimeFigureOut">
              <a:rPr lang="en-US" smtClean="0"/>
              <a:t>2/1/2023</a:t>
            </a:fld>
            <a:endParaRPr lang="en-US" dirty="0"/>
          </a:p>
        </p:txBody>
      </p:sp>
      <p:sp>
        <p:nvSpPr>
          <p:cNvPr id="4" name="Footer Placeholder 3">
            <a:extLst>
              <a:ext uri="{FF2B5EF4-FFF2-40B4-BE49-F238E27FC236}">
                <a16:creationId xmlns:a16="http://schemas.microsoft.com/office/drawing/2014/main" id="{4CD5B35B-A046-EC3C-A80E-3D9D12C1498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7202DDE3-703C-8B4C-9506-EC0A39AACDD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B8DC1D1-B6C2-C644-8BF1-C34DBFFE1C78}" type="slidenum">
              <a:rPr lang="en-US" smtClean="0"/>
              <a:t>‹#›</a:t>
            </a:fld>
            <a:endParaRPr lang="en-US" dirty="0"/>
          </a:p>
        </p:txBody>
      </p:sp>
    </p:spTree>
    <p:extLst>
      <p:ext uri="{BB962C8B-B14F-4D97-AF65-F5344CB8AC3E}">
        <p14:creationId xmlns:p14="http://schemas.microsoft.com/office/powerpoint/2010/main" val="9334793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2B40C3B-E28A-4854-8EDA-E7F8F6F6FFEF}" type="datetimeFigureOut">
              <a:rPr lang="zh-CN" altLang="en-US" smtClean="0"/>
              <a:t>2023/2/1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17105BD-6D6F-49DB-9DE4-D4A6452D7E5F}" type="slidenum">
              <a:rPr lang="zh-CN" altLang="en-US" smtClean="0"/>
              <a:t>‹#›</a:t>
            </a:fld>
            <a:endParaRPr lang="zh-CN" altLang="en-US"/>
          </a:p>
        </p:txBody>
      </p:sp>
    </p:spTree>
    <p:extLst>
      <p:ext uri="{BB962C8B-B14F-4D97-AF65-F5344CB8AC3E}">
        <p14:creationId xmlns:p14="http://schemas.microsoft.com/office/powerpoint/2010/main" val="4226651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7105BD-6D6F-49DB-9DE4-D4A6452D7E5F}" type="slidenum">
              <a:rPr lang="zh-CN" altLang="en-US" smtClean="0"/>
              <a:t>5</a:t>
            </a:fld>
            <a:endParaRPr lang="zh-CN" altLang="en-US"/>
          </a:p>
        </p:txBody>
      </p:sp>
    </p:spTree>
    <p:extLst>
      <p:ext uri="{BB962C8B-B14F-4D97-AF65-F5344CB8AC3E}">
        <p14:creationId xmlns:p14="http://schemas.microsoft.com/office/powerpoint/2010/main" val="24243314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7105BD-6D6F-49DB-9DE4-D4A6452D7E5F}" type="slidenum">
              <a:rPr lang="zh-CN" altLang="en-US" smtClean="0"/>
              <a:t>7</a:t>
            </a:fld>
            <a:endParaRPr lang="zh-CN" altLang="en-US"/>
          </a:p>
        </p:txBody>
      </p:sp>
    </p:spTree>
    <p:extLst>
      <p:ext uri="{BB962C8B-B14F-4D97-AF65-F5344CB8AC3E}">
        <p14:creationId xmlns:p14="http://schemas.microsoft.com/office/powerpoint/2010/main" val="28809061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7105BD-6D6F-49DB-9DE4-D4A6452D7E5F}" type="slidenum">
              <a:rPr lang="zh-CN" altLang="en-US" smtClean="0"/>
              <a:t>8</a:t>
            </a:fld>
            <a:endParaRPr lang="zh-CN" altLang="en-US"/>
          </a:p>
        </p:txBody>
      </p:sp>
    </p:spTree>
    <p:extLst>
      <p:ext uri="{BB962C8B-B14F-4D97-AF65-F5344CB8AC3E}">
        <p14:creationId xmlns:p14="http://schemas.microsoft.com/office/powerpoint/2010/main" val="37128382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7105BD-6D6F-49DB-9DE4-D4A6452D7E5F}" type="slidenum">
              <a:rPr lang="zh-CN" altLang="en-US" smtClean="0"/>
              <a:t>9</a:t>
            </a:fld>
            <a:endParaRPr lang="zh-CN" altLang="en-US"/>
          </a:p>
        </p:txBody>
      </p:sp>
    </p:spTree>
    <p:extLst>
      <p:ext uri="{BB962C8B-B14F-4D97-AF65-F5344CB8AC3E}">
        <p14:creationId xmlns:p14="http://schemas.microsoft.com/office/powerpoint/2010/main" val="27810222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7105BD-6D6F-49DB-9DE4-D4A6452D7E5F}" type="slidenum">
              <a:rPr lang="zh-CN" altLang="en-US" smtClean="0"/>
              <a:t>10</a:t>
            </a:fld>
            <a:endParaRPr lang="zh-CN" altLang="en-US"/>
          </a:p>
        </p:txBody>
      </p:sp>
    </p:spTree>
    <p:extLst>
      <p:ext uri="{BB962C8B-B14F-4D97-AF65-F5344CB8AC3E}">
        <p14:creationId xmlns:p14="http://schemas.microsoft.com/office/powerpoint/2010/main" val="7511040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7105BD-6D6F-49DB-9DE4-D4A6452D7E5F}" type="slidenum">
              <a:rPr lang="zh-CN" altLang="en-US" smtClean="0"/>
              <a:t>15</a:t>
            </a:fld>
            <a:endParaRPr lang="zh-CN" altLang="en-US"/>
          </a:p>
        </p:txBody>
      </p:sp>
    </p:spTree>
    <p:extLst>
      <p:ext uri="{BB962C8B-B14F-4D97-AF65-F5344CB8AC3E}">
        <p14:creationId xmlns:p14="http://schemas.microsoft.com/office/powerpoint/2010/main" val="10774650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7105BD-6D6F-49DB-9DE4-D4A6452D7E5F}" type="slidenum">
              <a:rPr lang="zh-CN" altLang="en-US" smtClean="0"/>
              <a:t>16</a:t>
            </a:fld>
            <a:endParaRPr lang="zh-CN" altLang="en-US"/>
          </a:p>
        </p:txBody>
      </p:sp>
    </p:spTree>
    <p:extLst>
      <p:ext uri="{BB962C8B-B14F-4D97-AF65-F5344CB8AC3E}">
        <p14:creationId xmlns:p14="http://schemas.microsoft.com/office/powerpoint/2010/main" val="11653113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Image">
    <p:bg>
      <p:bgPr>
        <a:solidFill>
          <a:schemeClr val="accent3">
            <a:alpha val="20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C2501B-DEA6-190E-3633-E32F635B7CE1}"/>
              </a:ext>
            </a:extLst>
          </p:cNvPr>
          <p:cNvSpPr>
            <a:spLocks noGrp="1"/>
          </p:cNvSpPr>
          <p:nvPr>
            <p:ph type="title"/>
          </p:nvPr>
        </p:nvSpPr>
        <p:spPr>
          <a:xfrm>
            <a:off x="1484764" y="1986926"/>
            <a:ext cx="5257793" cy="2057441"/>
          </a:xfrm>
        </p:spPr>
        <p:txBody>
          <a:bodyPr>
            <a:noAutofit/>
          </a:bodyPr>
          <a:lstStyle/>
          <a:p>
            <a:r>
              <a:rPr lang="en-US" noProof="0"/>
              <a:t>Click to edit Master title style</a:t>
            </a:r>
            <a:endParaRPr lang="en-US" noProof="0" dirty="0"/>
          </a:p>
        </p:txBody>
      </p:sp>
      <p:cxnSp>
        <p:nvCxnSpPr>
          <p:cNvPr id="24" name="Straight Connector 2">
            <a:extLst>
              <a:ext uri="{FF2B5EF4-FFF2-40B4-BE49-F238E27FC236}">
                <a16:creationId xmlns:a16="http://schemas.microsoft.com/office/drawing/2014/main" id="{F1FCCFDB-D985-4322-AC87-F69214893708}"/>
              </a:ext>
            </a:extLst>
          </p:cNvPr>
          <p:cNvCxnSpPr/>
          <p:nvPr userDrawn="1"/>
        </p:nvCxnSpPr>
        <p:spPr>
          <a:xfrm>
            <a:off x="1509005" y="4172084"/>
            <a:ext cx="0" cy="760288"/>
          </a:xfrm>
          <a:prstGeom prst="line">
            <a:avLst/>
          </a:prstGeom>
          <a:noFill/>
          <a:ln w="19050" cap="flat" cmpd="sng" algn="ctr">
            <a:solidFill>
              <a:srgbClr val="D84400"/>
            </a:solidFill>
            <a:prstDash val="solid"/>
            <a:miter lim="800000"/>
          </a:ln>
          <a:effectLst/>
        </p:spPr>
      </p:cxnSp>
      <p:sp>
        <p:nvSpPr>
          <p:cNvPr id="27" name="Content placeholder 47" descr="Click icon to add picture">
            <a:extLst>
              <a:ext uri="{FF2B5EF4-FFF2-40B4-BE49-F238E27FC236}">
                <a16:creationId xmlns:a16="http://schemas.microsoft.com/office/drawing/2014/main" id="{EA8265B5-83C5-4AE9-88AB-3F2443B57F00}"/>
              </a:ext>
            </a:extLst>
          </p:cNvPr>
          <p:cNvSpPr>
            <a:spLocks noGrp="1"/>
          </p:cNvSpPr>
          <p:nvPr>
            <p:ph type="body" sz="quarter" idx="28" hasCustomPrompt="1"/>
          </p:nvPr>
        </p:nvSpPr>
        <p:spPr>
          <a:xfrm>
            <a:off x="1601366" y="4172084"/>
            <a:ext cx="1570612" cy="760288"/>
          </a:xfrm>
          <a:prstGeom prst="rect">
            <a:avLst/>
          </a:prstGeom>
        </p:spPr>
        <p:txBody>
          <a:bodyPr>
            <a:noAutofit/>
          </a:bodyPr>
          <a:lstStyle>
            <a:lvl1pPr marL="0" indent="0">
              <a:lnSpc>
                <a:spcPct val="100000"/>
              </a:lnSpc>
              <a:buNone/>
              <a:defRPr sz="1800" b="0">
                <a:solidFill>
                  <a:schemeClr val="accent6"/>
                </a:solidFill>
              </a:defRPr>
            </a:lvl1pPr>
            <a:lvl2pPr>
              <a:defRPr sz="1000"/>
            </a:lvl2pPr>
            <a:lvl3pPr>
              <a:defRPr sz="900"/>
            </a:lvl3pPr>
            <a:lvl4pPr>
              <a:defRPr sz="800"/>
            </a:lvl4pPr>
            <a:lvl5pPr>
              <a:defRPr sz="800"/>
            </a:lvl5pPr>
          </a:lstStyle>
          <a:p>
            <a:pPr lvl="0"/>
            <a:r>
              <a:rPr lang="en-US" altLang="zh-CN" noProof="0"/>
              <a:t>Click to edit Master title style </a:t>
            </a:r>
          </a:p>
        </p:txBody>
      </p:sp>
      <p:sp>
        <p:nvSpPr>
          <p:cNvPr id="47" name="Content placeholder 47">
            <a:extLst>
              <a:ext uri="{FF2B5EF4-FFF2-40B4-BE49-F238E27FC236}">
                <a16:creationId xmlns:a16="http://schemas.microsoft.com/office/drawing/2014/main" id="{0FFAAB58-ABE4-41AC-B94E-432936CE0301}"/>
              </a:ext>
            </a:extLst>
          </p:cNvPr>
          <p:cNvSpPr>
            <a:spLocks noGrp="1"/>
          </p:cNvSpPr>
          <p:nvPr>
            <p:ph type="pic" sz="quarter" idx="47" hasCustomPrompt="1"/>
          </p:nvPr>
        </p:nvSpPr>
        <p:spPr>
          <a:xfrm>
            <a:off x="6742557" y="821836"/>
            <a:ext cx="4405503" cy="5066346"/>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a:solidFill>
                  <a:schemeClr val="accent6"/>
                </a:solidFill>
              </a:defRPr>
            </a:lvl1pPr>
          </a:lstStyle>
          <a:p>
            <a:r>
              <a:rPr lang="en-US" altLang="zh-CN" noProof="0" dirty="0"/>
              <a:t>Click icon to add picture≈≈</a:t>
            </a:r>
          </a:p>
        </p:txBody>
      </p:sp>
      <p:sp>
        <p:nvSpPr>
          <p:cNvPr id="9" name="Freeform: Shape 11">
            <a:extLst>
              <a:ext uri="{FF2B5EF4-FFF2-40B4-BE49-F238E27FC236}">
                <a16:creationId xmlns:a16="http://schemas.microsoft.com/office/drawing/2014/main" id="{9ECA281C-F2CB-AE9D-DCD6-F94D3FEE2E67}"/>
              </a:ext>
            </a:extLst>
          </p:cNvPr>
          <p:cNvSpPr/>
          <p:nvPr userDrawn="1"/>
        </p:nvSpPr>
        <p:spPr>
          <a:xfrm>
            <a:off x="7441324" y="5568778"/>
            <a:ext cx="829927" cy="949454"/>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3"/>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Tree>
    <p:extLst>
      <p:ext uri="{BB962C8B-B14F-4D97-AF65-F5344CB8AC3E}">
        <p14:creationId xmlns:p14="http://schemas.microsoft.com/office/powerpoint/2010/main" val="3496649517"/>
      </p:ext>
    </p:extLst>
  </p:cSld>
  <p:clrMapOvr>
    <a:masterClrMapping/>
  </p:clrMapOvr>
  <p:extLst>
    <p:ext uri="{DCECCB84-F9BA-43D5-87BE-67443E8EF086}">
      <p15:sldGuideLst xmlns:p15="http://schemas.microsoft.com/office/powerpoint/2012/main">
        <p15:guide id="1" pos="528">
          <p15:clr>
            <a:srgbClr val="FBAE40"/>
          </p15:clr>
        </p15:guide>
        <p15:guide id="2" orient="horz" pos="52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 Column with Icons">
    <p:spTree>
      <p:nvGrpSpPr>
        <p:cNvPr id="1" name=""/>
        <p:cNvGrpSpPr/>
        <p:nvPr/>
      </p:nvGrpSpPr>
      <p:grpSpPr>
        <a:xfrm>
          <a:off x="0" y="0"/>
          <a:ext cx="0" cy="0"/>
          <a:chOff x="0" y="0"/>
          <a:chExt cx="0" cy="0"/>
        </a:xfrm>
      </p:grpSpPr>
      <p:sp>
        <p:nvSpPr>
          <p:cNvPr id="4" name="Freeform: Shape 6">
            <a:extLst>
              <a:ext uri="{FF2B5EF4-FFF2-40B4-BE49-F238E27FC236}">
                <a16:creationId xmlns:a16="http://schemas.microsoft.com/office/drawing/2014/main" id="{A533F602-EEC9-45F6-8223-8C8F4914919D}"/>
              </a:ext>
            </a:extLst>
          </p:cNvPr>
          <p:cNvSpPr/>
          <p:nvPr userDrawn="1"/>
        </p:nvSpPr>
        <p:spPr>
          <a:xfrm>
            <a:off x="2121636" y="2070606"/>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5" name="Freeform: Shape 7">
            <a:extLst>
              <a:ext uri="{FF2B5EF4-FFF2-40B4-BE49-F238E27FC236}">
                <a16:creationId xmlns:a16="http://schemas.microsoft.com/office/drawing/2014/main" id="{08F73F8C-5CF8-4470-AE2B-8E6D7952FF3E}"/>
              </a:ext>
            </a:extLst>
          </p:cNvPr>
          <p:cNvSpPr/>
          <p:nvPr userDrawn="1"/>
        </p:nvSpPr>
        <p:spPr>
          <a:xfrm>
            <a:off x="4174867" y="207344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6" name="Freeform: Shape 8">
            <a:extLst>
              <a:ext uri="{FF2B5EF4-FFF2-40B4-BE49-F238E27FC236}">
                <a16:creationId xmlns:a16="http://schemas.microsoft.com/office/drawing/2014/main" id="{1299AD72-44AB-4D37-ABBB-9E295508DDB5}"/>
              </a:ext>
            </a:extLst>
          </p:cNvPr>
          <p:cNvSpPr/>
          <p:nvPr userDrawn="1"/>
        </p:nvSpPr>
        <p:spPr>
          <a:xfrm>
            <a:off x="6308379" y="206452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7" name="Freeform: Shape 9">
            <a:extLst>
              <a:ext uri="{FF2B5EF4-FFF2-40B4-BE49-F238E27FC236}">
                <a16:creationId xmlns:a16="http://schemas.microsoft.com/office/drawing/2014/main" id="{834981F1-A16D-4CA2-8001-0D2A65539268}"/>
              </a:ext>
            </a:extLst>
          </p:cNvPr>
          <p:cNvSpPr/>
          <p:nvPr userDrawn="1"/>
        </p:nvSpPr>
        <p:spPr>
          <a:xfrm>
            <a:off x="8407152" y="206898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31" name="Content placeholder 47" descr="Click icon to add picture">
            <a:extLst>
              <a:ext uri="{FF2B5EF4-FFF2-40B4-BE49-F238E27FC236}">
                <a16:creationId xmlns:a16="http://schemas.microsoft.com/office/drawing/2014/main" id="{7AA46292-B7E4-4DB5-85D0-C4F19D66F86C}"/>
              </a:ext>
            </a:extLst>
          </p:cNvPr>
          <p:cNvSpPr>
            <a:spLocks noGrp="1"/>
          </p:cNvSpPr>
          <p:nvPr>
            <p:ph type="body" sz="quarter" idx="27" hasCustomPrompt="1"/>
          </p:nvPr>
        </p:nvSpPr>
        <p:spPr>
          <a:xfrm>
            <a:off x="821770"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2" name="Content placeholder 47">
            <a:extLst>
              <a:ext uri="{FF2B5EF4-FFF2-40B4-BE49-F238E27FC236}">
                <a16:creationId xmlns:a16="http://schemas.microsoft.com/office/drawing/2014/main" id="{382E7D57-1A1A-432F-AEA9-9730DEE1572B}"/>
              </a:ext>
            </a:extLst>
          </p:cNvPr>
          <p:cNvSpPr>
            <a:spLocks noGrp="1"/>
          </p:cNvSpPr>
          <p:nvPr>
            <p:ph type="body" sz="quarter" idx="28" hasCustomPrompt="1"/>
          </p:nvPr>
        </p:nvSpPr>
        <p:spPr>
          <a:xfrm>
            <a:off x="912627"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3" name="Content placeholder 47" descr="Click icon to add picture">
            <a:extLst>
              <a:ext uri="{FF2B5EF4-FFF2-40B4-BE49-F238E27FC236}">
                <a16:creationId xmlns:a16="http://schemas.microsoft.com/office/drawing/2014/main" id="{E51F0384-440E-45B9-91E7-78CA13DE0B98}"/>
              </a:ext>
            </a:extLst>
          </p:cNvPr>
          <p:cNvSpPr>
            <a:spLocks noGrp="1"/>
          </p:cNvSpPr>
          <p:nvPr>
            <p:ph type="body" sz="quarter" idx="49" hasCustomPrompt="1"/>
          </p:nvPr>
        </p:nvSpPr>
        <p:spPr>
          <a:xfrm>
            <a:off x="2888314"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4" name="Content placeholder 47">
            <a:extLst>
              <a:ext uri="{FF2B5EF4-FFF2-40B4-BE49-F238E27FC236}">
                <a16:creationId xmlns:a16="http://schemas.microsoft.com/office/drawing/2014/main" id="{35EAE525-3692-40E8-894E-B19171FF64F6}"/>
              </a:ext>
            </a:extLst>
          </p:cNvPr>
          <p:cNvSpPr>
            <a:spLocks noGrp="1"/>
          </p:cNvSpPr>
          <p:nvPr>
            <p:ph type="body" sz="quarter" idx="50" hasCustomPrompt="1"/>
          </p:nvPr>
        </p:nvSpPr>
        <p:spPr>
          <a:xfrm>
            <a:off x="2979171"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5" name="Content placeholder 47" descr="Click icon to add picture">
            <a:extLst>
              <a:ext uri="{FF2B5EF4-FFF2-40B4-BE49-F238E27FC236}">
                <a16:creationId xmlns:a16="http://schemas.microsoft.com/office/drawing/2014/main" id="{847DC539-F391-4470-96EB-486AB02DADBB}"/>
              </a:ext>
            </a:extLst>
          </p:cNvPr>
          <p:cNvSpPr>
            <a:spLocks noGrp="1"/>
          </p:cNvSpPr>
          <p:nvPr>
            <p:ph type="body" sz="quarter" idx="51" hasCustomPrompt="1"/>
          </p:nvPr>
        </p:nvSpPr>
        <p:spPr>
          <a:xfrm>
            <a:off x="5073898"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6" name="Content placeholder 47">
            <a:extLst>
              <a:ext uri="{FF2B5EF4-FFF2-40B4-BE49-F238E27FC236}">
                <a16:creationId xmlns:a16="http://schemas.microsoft.com/office/drawing/2014/main" id="{50988645-D146-4AFE-B87D-279279577176}"/>
              </a:ext>
            </a:extLst>
          </p:cNvPr>
          <p:cNvSpPr>
            <a:spLocks noGrp="1"/>
          </p:cNvSpPr>
          <p:nvPr>
            <p:ph type="body" sz="quarter" idx="52" hasCustomPrompt="1"/>
          </p:nvPr>
        </p:nvSpPr>
        <p:spPr>
          <a:xfrm>
            <a:off x="5164755"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7" name="Content placeholder 47" descr="Click icon to add picture">
            <a:extLst>
              <a:ext uri="{FF2B5EF4-FFF2-40B4-BE49-F238E27FC236}">
                <a16:creationId xmlns:a16="http://schemas.microsoft.com/office/drawing/2014/main" id="{6712E8AC-14E0-42CC-8037-7C1D0E044B61}"/>
              </a:ext>
            </a:extLst>
          </p:cNvPr>
          <p:cNvSpPr>
            <a:spLocks noGrp="1"/>
          </p:cNvSpPr>
          <p:nvPr>
            <p:ph type="body" sz="quarter" idx="53" hasCustomPrompt="1"/>
          </p:nvPr>
        </p:nvSpPr>
        <p:spPr>
          <a:xfrm>
            <a:off x="7259482"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8" name="Content placeholder 47">
            <a:extLst>
              <a:ext uri="{FF2B5EF4-FFF2-40B4-BE49-F238E27FC236}">
                <a16:creationId xmlns:a16="http://schemas.microsoft.com/office/drawing/2014/main" id="{C68DF822-6F14-4839-BD33-6874C8136EE0}"/>
              </a:ext>
            </a:extLst>
          </p:cNvPr>
          <p:cNvSpPr>
            <a:spLocks noGrp="1"/>
          </p:cNvSpPr>
          <p:nvPr>
            <p:ph type="body" sz="quarter" idx="54" hasCustomPrompt="1"/>
          </p:nvPr>
        </p:nvSpPr>
        <p:spPr>
          <a:xfrm>
            <a:off x="7350339"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9" name="Content placeholder 47" descr="Click icon to add picture">
            <a:extLst>
              <a:ext uri="{FF2B5EF4-FFF2-40B4-BE49-F238E27FC236}">
                <a16:creationId xmlns:a16="http://schemas.microsoft.com/office/drawing/2014/main" id="{2D1F75C7-DA21-4400-B066-F38190B4F520}"/>
              </a:ext>
            </a:extLst>
          </p:cNvPr>
          <p:cNvSpPr>
            <a:spLocks noGrp="1"/>
          </p:cNvSpPr>
          <p:nvPr>
            <p:ph type="body" sz="quarter" idx="55" hasCustomPrompt="1"/>
          </p:nvPr>
        </p:nvSpPr>
        <p:spPr>
          <a:xfrm>
            <a:off x="9445066"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0" name="Content placeholder 47">
            <a:extLst>
              <a:ext uri="{FF2B5EF4-FFF2-40B4-BE49-F238E27FC236}">
                <a16:creationId xmlns:a16="http://schemas.microsoft.com/office/drawing/2014/main" id="{F7CF6BF0-A40D-4F18-B9DF-D9C4106065D2}"/>
              </a:ext>
            </a:extLst>
          </p:cNvPr>
          <p:cNvSpPr>
            <a:spLocks noGrp="1"/>
          </p:cNvSpPr>
          <p:nvPr>
            <p:ph type="body" sz="quarter" idx="56" hasCustomPrompt="1"/>
          </p:nvPr>
        </p:nvSpPr>
        <p:spPr>
          <a:xfrm>
            <a:off x="9535923"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41" name="Content placeholder 47">
            <a:extLst>
              <a:ext uri="{FF2B5EF4-FFF2-40B4-BE49-F238E27FC236}">
                <a16:creationId xmlns:a16="http://schemas.microsoft.com/office/drawing/2014/main" id="{95C6B2A2-937E-4C7D-92E3-8A105DD43A98}"/>
              </a:ext>
            </a:extLst>
          </p:cNvPr>
          <p:cNvSpPr>
            <a:spLocks noGrp="1"/>
          </p:cNvSpPr>
          <p:nvPr>
            <p:ph type="pic" sz="quarter" idx="57"/>
          </p:nvPr>
        </p:nvSpPr>
        <p:spPr>
          <a:xfrm>
            <a:off x="983282"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2" name="Content placeholder 47">
            <a:extLst>
              <a:ext uri="{FF2B5EF4-FFF2-40B4-BE49-F238E27FC236}">
                <a16:creationId xmlns:a16="http://schemas.microsoft.com/office/drawing/2014/main" id="{A9ECEF10-95EB-4F03-B3B1-8FC0E421618E}"/>
              </a:ext>
            </a:extLst>
          </p:cNvPr>
          <p:cNvSpPr>
            <a:spLocks noGrp="1"/>
          </p:cNvSpPr>
          <p:nvPr>
            <p:ph type="pic" sz="quarter" idx="58"/>
          </p:nvPr>
        </p:nvSpPr>
        <p:spPr>
          <a:xfrm>
            <a:off x="3109346"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3" name="Content placeholder 47">
            <a:extLst>
              <a:ext uri="{FF2B5EF4-FFF2-40B4-BE49-F238E27FC236}">
                <a16:creationId xmlns:a16="http://schemas.microsoft.com/office/drawing/2014/main" id="{12D92FE1-9874-49B8-8FDC-F903A4843015}"/>
              </a:ext>
            </a:extLst>
          </p:cNvPr>
          <p:cNvSpPr>
            <a:spLocks noGrp="1"/>
          </p:cNvSpPr>
          <p:nvPr>
            <p:ph type="pic" sz="quarter" idx="59"/>
          </p:nvPr>
        </p:nvSpPr>
        <p:spPr>
          <a:xfrm>
            <a:off x="5235410"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4" name="Content placeholder 47">
            <a:extLst>
              <a:ext uri="{FF2B5EF4-FFF2-40B4-BE49-F238E27FC236}">
                <a16:creationId xmlns:a16="http://schemas.microsoft.com/office/drawing/2014/main" id="{12070F52-AB91-476E-9FE0-5403568A11DD}"/>
              </a:ext>
            </a:extLst>
          </p:cNvPr>
          <p:cNvSpPr>
            <a:spLocks noGrp="1"/>
          </p:cNvSpPr>
          <p:nvPr>
            <p:ph type="pic" sz="quarter" idx="60"/>
          </p:nvPr>
        </p:nvSpPr>
        <p:spPr>
          <a:xfrm>
            <a:off x="7361474"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5" name="Content placeholder 47">
            <a:extLst>
              <a:ext uri="{FF2B5EF4-FFF2-40B4-BE49-F238E27FC236}">
                <a16:creationId xmlns:a16="http://schemas.microsoft.com/office/drawing/2014/main" id="{13AE459B-26D7-43FC-BE0B-EF7B119D7D40}"/>
              </a:ext>
            </a:extLst>
          </p:cNvPr>
          <p:cNvSpPr>
            <a:spLocks noGrp="1"/>
          </p:cNvSpPr>
          <p:nvPr>
            <p:ph type="pic" sz="quarter" idx="61"/>
          </p:nvPr>
        </p:nvSpPr>
        <p:spPr>
          <a:xfrm>
            <a:off x="9487536"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25" name="Title Placeholder 4">
            <a:extLst>
              <a:ext uri="{FF2B5EF4-FFF2-40B4-BE49-F238E27FC236}">
                <a16:creationId xmlns:a16="http://schemas.microsoft.com/office/drawing/2014/main" id="{C8ECEE37-7B17-4FD7-2612-FBD357E1041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solidFill>
                  <a:schemeClr val="accent6"/>
                </a:solidFill>
              </a:defRPr>
            </a:lvl1p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F7F2CD23-FF0B-8184-9F40-957043412F1C}"/>
              </a:ext>
            </a:extLst>
          </p:cNvPr>
          <p:cNvSpPr>
            <a:spLocks noGrp="1"/>
          </p:cNvSpPr>
          <p:nvPr>
            <p:ph type="ftr" sz="quarter" idx="62"/>
          </p:nvPr>
        </p:nvSpPr>
        <p:spPr/>
        <p:txBody>
          <a:bodyPr>
            <a:noAutofit/>
          </a:bodyPr>
          <a:lstStyle>
            <a:lvl1pPr>
              <a:defRPr>
                <a:solidFill>
                  <a:schemeClr val="accent6"/>
                </a:solidFill>
              </a:defRPr>
            </a:lvl1pPr>
          </a:lstStyle>
          <a:p>
            <a:r>
              <a:rPr lang="en-US"/>
              <a:t>Presentation title</a:t>
            </a:r>
            <a:endParaRPr lang="en-US" dirty="0"/>
          </a:p>
        </p:txBody>
      </p:sp>
      <p:sp>
        <p:nvSpPr>
          <p:cNvPr id="3" name="Slide Number Placeholder 2">
            <a:extLst>
              <a:ext uri="{FF2B5EF4-FFF2-40B4-BE49-F238E27FC236}">
                <a16:creationId xmlns:a16="http://schemas.microsoft.com/office/drawing/2014/main" id="{7876D293-58F2-B8E9-6576-2676F210D7CF}"/>
              </a:ext>
            </a:extLst>
          </p:cNvPr>
          <p:cNvSpPr>
            <a:spLocks noGrp="1"/>
          </p:cNvSpPr>
          <p:nvPr>
            <p:ph type="sldNum" sz="quarter" idx="63"/>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6933173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32" name="Content placeholder 47">
            <a:extLst>
              <a:ext uri="{FF2B5EF4-FFF2-40B4-BE49-F238E27FC236}">
                <a16:creationId xmlns:a16="http://schemas.microsoft.com/office/drawing/2014/main" id="{67FF6BA4-2B1B-4B51-9FE3-A67E3DCC3184}"/>
              </a:ext>
            </a:extLst>
          </p:cNvPr>
          <p:cNvSpPr>
            <a:spLocks noGrp="1"/>
          </p:cNvSpPr>
          <p:nvPr>
            <p:ph type="body" sz="quarter" idx="32" hasCustomPrompt="1"/>
          </p:nvPr>
        </p:nvSpPr>
        <p:spPr>
          <a:xfrm>
            <a:off x="838200"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0" name="Content placeholder 47">
            <a:extLst>
              <a:ext uri="{FF2B5EF4-FFF2-40B4-BE49-F238E27FC236}">
                <a16:creationId xmlns:a16="http://schemas.microsoft.com/office/drawing/2014/main" id="{88E2377A-ED6B-4D69-A9DC-647CB22A5204}"/>
              </a:ext>
            </a:extLst>
          </p:cNvPr>
          <p:cNvSpPr>
            <a:spLocks noGrp="1"/>
          </p:cNvSpPr>
          <p:nvPr>
            <p:ph type="body" sz="quarter" idx="50" hasCustomPrompt="1"/>
          </p:nvPr>
        </p:nvSpPr>
        <p:spPr>
          <a:xfrm>
            <a:off x="3000303" y="2929823"/>
            <a:ext cx="1867186" cy="2471878"/>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1" name="Content placeholder 47">
            <a:extLst>
              <a:ext uri="{FF2B5EF4-FFF2-40B4-BE49-F238E27FC236}">
                <a16:creationId xmlns:a16="http://schemas.microsoft.com/office/drawing/2014/main" id="{ECC27D7D-FA65-E93F-3C7E-AADBF7E0CC2C}"/>
              </a:ext>
            </a:extLst>
          </p:cNvPr>
          <p:cNvSpPr>
            <a:spLocks noGrp="1"/>
          </p:cNvSpPr>
          <p:nvPr>
            <p:ph type="body" sz="quarter" idx="51" hasCustomPrompt="1"/>
          </p:nvPr>
        </p:nvSpPr>
        <p:spPr>
          <a:xfrm>
            <a:off x="5164216"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3" name="Content placeholder 47">
            <a:extLst>
              <a:ext uri="{FF2B5EF4-FFF2-40B4-BE49-F238E27FC236}">
                <a16:creationId xmlns:a16="http://schemas.microsoft.com/office/drawing/2014/main" id="{DF5280E4-E86B-9E17-04A1-072A8148C3BD}"/>
              </a:ext>
            </a:extLst>
          </p:cNvPr>
          <p:cNvSpPr>
            <a:spLocks noGrp="1"/>
          </p:cNvSpPr>
          <p:nvPr>
            <p:ph type="body" sz="quarter" idx="52" hasCustomPrompt="1"/>
          </p:nvPr>
        </p:nvSpPr>
        <p:spPr>
          <a:xfrm>
            <a:off x="7326319"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7" name="Content placeholder 47">
            <a:extLst>
              <a:ext uri="{FF2B5EF4-FFF2-40B4-BE49-F238E27FC236}">
                <a16:creationId xmlns:a16="http://schemas.microsoft.com/office/drawing/2014/main" id="{42F4F0D3-AF64-7F92-FF1C-F5D1DC62A388}"/>
              </a:ext>
            </a:extLst>
          </p:cNvPr>
          <p:cNvSpPr>
            <a:spLocks noGrp="1"/>
          </p:cNvSpPr>
          <p:nvPr>
            <p:ph type="body" sz="quarter" idx="53" hasCustomPrompt="1"/>
          </p:nvPr>
        </p:nvSpPr>
        <p:spPr>
          <a:xfrm>
            <a:off x="9488424"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7" name="Content placeholder 47">
            <a:extLst>
              <a:ext uri="{FF2B5EF4-FFF2-40B4-BE49-F238E27FC236}">
                <a16:creationId xmlns:a16="http://schemas.microsoft.com/office/drawing/2014/main" id="{43D089D6-48B5-43AB-A887-EEF910BA9161}"/>
              </a:ext>
            </a:extLst>
          </p:cNvPr>
          <p:cNvSpPr>
            <a:spLocks noGrp="1"/>
          </p:cNvSpPr>
          <p:nvPr>
            <p:ph type="body" sz="quarter" idx="27" hasCustomPrompt="1"/>
          </p:nvPr>
        </p:nvSpPr>
        <p:spPr>
          <a:xfrm>
            <a:off x="838200"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4" name="Title Placeholder 4">
            <a:extLst>
              <a:ext uri="{FF2B5EF4-FFF2-40B4-BE49-F238E27FC236}">
                <a16:creationId xmlns:a16="http://schemas.microsoft.com/office/drawing/2014/main" id="{69ABDED2-7EB3-3ABE-90D0-E6C00F806D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solidFill>
                  <a:schemeClr val="accent6"/>
                </a:solidFill>
              </a:defRPr>
            </a:lvl1pPr>
          </a:lstStyle>
          <a:p>
            <a:r>
              <a:rPr lang="en-US"/>
              <a:t>Click to edit Master title style</a:t>
            </a:r>
            <a:endParaRPr lang="en-US" dirty="0"/>
          </a:p>
        </p:txBody>
      </p:sp>
      <p:sp>
        <p:nvSpPr>
          <p:cNvPr id="25" name="Content placeholder 47">
            <a:extLst>
              <a:ext uri="{FF2B5EF4-FFF2-40B4-BE49-F238E27FC236}">
                <a16:creationId xmlns:a16="http://schemas.microsoft.com/office/drawing/2014/main" id="{476A31DC-7395-007C-8BA1-C38E5B289CF5}"/>
              </a:ext>
            </a:extLst>
          </p:cNvPr>
          <p:cNvSpPr>
            <a:spLocks noGrp="1"/>
          </p:cNvSpPr>
          <p:nvPr>
            <p:ph type="body" sz="quarter" idx="46" hasCustomPrompt="1"/>
          </p:nvPr>
        </p:nvSpPr>
        <p:spPr>
          <a:xfrm>
            <a:off x="3000756"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6" name="Content placeholder 47">
            <a:extLst>
              <a:ext uri="{FF2B5EF4-FFF2-40B4-BE49-F238E27FC236}">
                <a16:creationId xmlns:a16="http://schemas.microsoft.com/office/drawing/2014/main" id="{35CE0786-D87B-DD89-C418-C53C1B7E610B}"/>
              </a:ext>
            </a:extLst>
          </p:cNvPr>
          <p:cNvSpPr>
            <a:spLocks noGrp="1"/>
          </p:cNvSpPr>
          <p:nvPr>
            <p:ph type="body" sz="quarter" idx="47" hasCustomPrompt="1"/>
          </p:nvPr>
        </p:nvSpPr>
        <p:spPr>
          <a:xfrm>
            <a:off x="5163312"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8" name="Content placeholder 47">
            <a:extLst>
              <a:ext uri="{FF2B5EF4-FFF2-40B4-BE49-F238E27FC236}">
                <a16:creationId xmlns:a16="http://schemas.microsoft.com/office/drawing/2014/main" id="{7C7F2E6C-1DCD-3C6A-4830-5BF230A3AAB2}"/>
              </a:ext>
            </a:extLst>
          </p:cNvPr>
          <p:cNvSpPr>
            <a:spLocks noGrp="1"/>
          </p:cNvSpPr>
          <p:nvPr>
            <p:ph type="body" sz="quarter" idx="48" hasCustomPrompt="1"/>
          </p:nvPr>
        </p:nvSpPr>
        <p:spPr>
          <a:xfrm>
            <a:off x="7325868"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9" name="Content placeholder 47">
            <a:extLst>
              <a:ext uri="{FF2B5EF4-FFF2-40B4-BE49-F238E27FC236}">
                <a16:creationId xmlns:a16="http://schemas.microsoft.com/office/drawing/2014/main" id="{56A87F6E-D6C5-8903-BC20-313810046034}"/>
              </a:ext>
            </a:extLst>
          </p:cNvPr>
          <p:cNvSpPr>
            <a:spLocks noGrp="1"/>
          </p:cNvSpPr>
          <p:nvPr>
            <p:ph type="body" sz="quarter" idx="49" hasCustomPrompt="1"/>
          </p:nvPr>
        </p:nvSpPr>
        <p:spPr>
          <a:xfrm>
            <a:off x="9488424"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11" name="Footer Placeholder 10">
            <a:extLst>
              <a:ext uri="{FF2B5EF4-FFF2-40B4-BE49-F238E27FC236}">
                <a16:creationId xmlns:a16="http://schemas.microsoft.com/office/drawing/2014/main" id="{7218367E-FDD8-A1F8-8E0F-A365771B85F7}"/>
              </a:ext>
            </a:extLst>
          </p:cNvPr>
          <p:cNvSpPr>
            <a:spLocks noGrp="1"/>
          </p:cNvSpPr>
          <p:nvPr>
            <p:ph type="ftr" sz="quarter" idx="54"/>
          </p:nvPr>
        </p:nvSpPr>
        <p:spPr/>
        <p:txBody>
          <a:bodyPr>
            <a:noAutofit/>
          </a:bodyPr>
          <a:lstStyle/>
          <a:p>
            <a:r>
              <a:rPr lang="en-US" noProof="0"/>
              <a:t>Presentation title</a:t>
            </a:r>
            <a:endParaRPr lang="en-US" noProof="0" dirty="0"/>
          </a:p>
        </p:txBody>
      </p:sp>
      <p:sp>
        <p:nvSpPr>
          <p:cNvPr id="12" name="Slide Number Placeholder 11">
            <a:extLst>
              <a:ext uri="{FF2B5EF4-FFF2-40B4-BE49-F238E27FC236}">
                <a16:creationId xmlns:a16="http://schemas.microsoft.com/office/drawing/2014/main" id="{77ECE300-0AB8-85A0-D4D3-B948DDA7B00F}"/>
              </a:ext>
            </a:extLst>
          </p:cNvPr>
          <p:cNvSpPr>
            <a:spLocks noGrp="1"/>
          </p:cNvSpPr>
          <p:nvPr>
            <p:ph type="sldNum" sz="quarter" idx="55"/>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26498592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66" name="Freeform: Shape 25">
            <a:extLst>
              <a:ext uri="{FF2B5EF4-FFF2-40B4-BE49-F238E27FC236}">
                <a16:creationId xmlns:a16="http://schemas.microsoft.com/office/drawing/2014/main" id="{D61EE2E4-C5DD-4944-B70C-8F0A3F741A59}"/>
              </a:ext>
            </a:extLst>
          </p:cNvPr>
          <p:cNvSpPr/>
          <p:nvPr userDrawn="1"/>
        </p:nvSpPr>
        <p:spPr>
          <a:xfrm>
            <a:off x="1295508" y="3039919"/>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67" name="Freeform: Shape 26">
            <a:extLst>
              <a:ext uri="{FF2B5EF4-FFF2-40B4-BE49-F238E27FC236}">
                <a16:creationId xmlns:a16="http://schemas.microsoft.com/office/drawing/2014/main" id="{91FA36A8-94E8-4069-B957-F7145D77BD5F}"/>
              </a:ext>
            </a:extLst>
          </p:cNvPr>
          <p:cNvSpPr/>
          <p:nvPr userDrawn="1"/>
        </p:nvSpPr>
        <p:spPr>
          <a:xfrm>
            <a:off x="3670763" y="1677046"/>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68" name="Freeform: Shape 27">
            <a:extLst>
              <a:ext uri="{FF2B5EF4-FFF2-40B4-BE49-F238E27FC236}">
                <a16:creationId xmlns:a16="http://schemas.microsoft.com/office/drawing/2014/main" id="{7D38D67C-B6B8-4EB2-BC07-4A8128F44D16}"/>
              </a:ext>
            </a:extLst>
          </p:cNvPr>
          <p:cNvSpPr/>
          <p:nvPr userDrawn="1"/>
        </p:nvSpPr>
        <p:spPr>
          <a:xfrm>
            <a:off x="4865676" y="3722308"/>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69" name="Freeform: Shape 28">
            <a:extLst>
              <a:ext uri="{FF2B5EF4-FFF2-40B4-BE49-F238E27FC236}">
                <a16:creationId xmlns:a16="http://schemas.microsoft.com/office/drawing/2014/main" id="{6B2E4C8C-D96E-4A66-A3D2-3580DACCF801}"/>
              </a:ext>
            </a:extLst>
          </p:cNvPr>
          <p:cNvSpPr/>
          <p:nvPr userDrawn="1"/>
        </p:nvSpPr>
        <p:spPr>
          <a:xfrm>
            <a:off x="7245668" y="3725411"/>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0" name="Freeform: Shape 29">
            <a:extLst>
              <a:ext uri="{FF2B5EF4-FFF2-40B4-BE49-F238E27FC236}">
                <a16:creationId xmlns:a16="http://schemas.microsoft.com/office/drawing/2014/main" id="{74E0B8B0-45C7-4733-BBDC-B82F9307E431}"/>
              </a:ext>
            </a:extLst>
          </p:cNvPr>
          <p:cNvSpPr/>
          <p:nvPr userDrawn="1"/>
        </p:nvSpPr>
        <p:spPr>
          <a:xfrm>
            <a:off x="8440729" y="1677046"/>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1" name="Freeform: Shape 30">
            <a:extLst>
              <a:ext uri="{FF2B5EF4-FFF2-40B4-BE49-F238E27FC236}">
                <a16:creationId xmlns:a16="http://schemas.microsoft.com/office/drawing/2014/main" id="{F0BBECC2-631C-4C53-A9E8-6C87D48A3B01}"/>
              </a:ext>
            </a:extLst>
          </p:cNvPr>
          <p:cNvSpPr/>
          <p:nvPr userDrawn="1"/>
        </p:nvSpPr>
        <p:spPr>
          <a:xfrm>
            <a:off x="1274779" y="1667026"/>
            <a:ext cx="7152768" cy="2736950"/>
          </a:xfrm>
          <a:custGeom>
            <a:avLst/>
            <a:gdLst>
              <a:gd name="connsiteX0" fmla="*/ 0 w 5958191"/>
              <a:gd name="connsiteY0" fmla="*/ 2052536 h 2733472"/>
              <a:gd name="connsiteX1" fmla="*/ 1186774 w 5958191"/>
              <a:gd name="connsiteY1" fmla="*/ 1361872 h 2733472"/>
              <a:gd name="connsiteX2" fmla="*/ 2368685 w 5958191"/>
              <a:gd name="connsiteY2" fmla="*/ 2057400 h 2733472"/>
              <a:gd name="connsiteX3" fmla="*/ 2378413 w 5958191"/>
              <a:gd name="connsiteY3" fmla="*/ 690664 h 2733472"/>
              <a:gd name="connsiteX4" fmla="*/ 3570051 w 5958191"/>
              <a:gd name="connsiteY4" fmla="*/ 0 h 2733472"/>
              <a:gd name="connsiteX5" fmla="*/ 4761689 w 5958191"/>
              <a:gd name="connsiteY5" fmla="*/ 680936 h 2733472"/>
              <a:gd name="connsiteX6" fmla="*/ 4756825 w 5958191"/>
              <a:gd name="connsiteY6" fmla="*/ 2052536 h 2733472"/>
              <a:gd name="connsiteX7" fmla="*/ 5958191 w 5958191"/>
              <a:gd name="connsiteY7" fmla="*/ 2733472 h 2733472"/>
              <a:gd name="connsiteX8" fmla="*/ 5958191 w 5958191"/>
              <a:gd name="connsiteY8" fmla="*/ 2733472 h 2733472"/>
              <a:gd name="connsiteX0" fmla="*/ 0 w 7159557"/>
              <a:gd name="connsiteY0" fmla="*/ 2052536 h 2733472"/>
              <a:gd name="connsiteX1" fmla="*/ 1186774 w 7159557"/>
              <a:gd name="connsiteY1" fmla="*/ 1361872 h 2733472"/>
              <a:gd name="connsiteX2" fmla="*/ 2368685 w 7159557"/>
              <a:gd name="connsiteY2" fmla="*/ 2057400 h 2733472"/>
              <a:gd name="connsiteX3" fmla="*/ 2378413 w 7159557"/>
              <a:gd name="connsiteY3" fmla="*/ 690664 h 2733472"/>
              <a:gd name="connsiteX4" fmla="*/ 3570051 w 7159557"/>
              <a:gd name="connsiteY4" fmla="*/ 0 h 2733472"/>
              <a:gd name="connsiteX5" fmla="*/ 4761689 w 7159557"/>
              <a:gd name="connsiteY5" fmla="*/ 680936 h 2733472"/>
              <a:gd name="connsiteX6" fmla="*/ 4756825 w 7159557"/>
              <a:gd name="connsiteY6" fmla="*/ 2052536 h 2733472"/>
              <a:gd name="connsiteX7" fmla="*/ 5958191 w 7159557"/>
              <a:gd name="connsiteY7" fmla="*/ 2733472 h 2733472"/>
              <a:gd name="connsiteX8" fmla="*/ 7159557 w 7159557"/>
              <a:gd name="connsiteY8" fmla="*/ 2067128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62264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57400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52536 h 2733472"/>
              <a:gd name="connsiteX0" fmla="*/ 0 w 7159556"/>
              <a:gd name="connsiteY0" fmla="*/ 2052536 h 2733472"/>
              <a:gd name="connsiteX1" fmla="*/ 1186774 w 7159556"/>
              <a:gd name="connsiteY1" fmla="*/ 1361872 h 2733472"/>
              <a:gd name="connsiteX2" fmla="*/ 2368685 w 7159556"/>
              <a:gd name="connsiteY2" fmla="*/ 2057400 h 2733472"/>
              <a:gd name="connsiteX3" fmla="*/ 2378413 w 7159556"/>
              <a:gd name="connsiteY3" fmla="*/ 690664 h 2733472"/>
              <a:gd name="connsiteX4" fmla="*/ 3570051 w 7159556"/>
              <a:gd name="connsiteY4" fmla="*/ 0 h 2733472"/>
              <a:gd name="connsiteX5" fmla="*/ 4761689 w 7159556"/>
              <a:gd name="connsiteY5" fmla="*/ 680936 h 2733472"/>
              <a:gd name="connsiteX6" fmla="*/ 4756825 w 7159556"/>
              <a:gd name="connsiteY6" fmla="*/ 2052536 h 2733472"/>
              <a:gd name="connsiteX7" fmla="*/ 5958191 w 7159556"/>
              <a:gd name="connsiteY7" fmla="*/ 2733472 h 2733472"/>
              <a:gd name="connsiteX8" fmla="*/ 7159556 w 7159556"/>
              <a:gd name="connsiteY8" fmla="*/ 2052536 h 2733472"/>
              <a:gd name="connsiteX0" fmla="*/ 0 w 7145649"/>
              <a:gd name="connsiteY0" fmla="*/ 2049060 h 2733472"/>
              <a:gd name="connsiteX1" fmla="*/ 1172867 w 7145649"/>
              <a:gd name="connsiteY1" fmla="*/ 1361872 h 2733472"/>
              <a:gd name="connsiteX2" fmla="*/ 2354778 w 7145649"/>
              <a:gd name="connsiteY2" fmla="*/ 2057400 h 2733472"/>
              <a:gd name="connsiteX3" fmla="*/ 2364506 w 7145649"/>
              <a:gd name="connsiteY3" fmla="*/ 690664 h 2733472"/>
              <a:gd name="connsiteX4" fmla="*/ 3556144 w 7145649"/>
              <a:gd name="connsiteY4" fmla="*/ 0 h 2733472"/>
              <a:gd name="connsiteX5" fmla="*/ 4747782 w 7145649"/>
              <a:gd name="connsiteY5" fmla="*/ 680936 h 2733472"/>
              <a:gd name="connsiteX6" fmla="*/ 4742918 w 7145649"/>
              <a:gd name="connsiteY6" fmla="*/ 2052536 h 2733472"/>
              <a:gd name="connsiteX7" fmla="*/ 5944284 w 7145649"/>
              <a:gd name="connsiteY7" fmla="*/ 2733472 h 2733472"/>
              <a:gd name="connsiteX8" fmla="*/ 7145649 w 7145649"/>
              <a:gd name="connsiteY8" fmla="*/ 2052536 h 2733472"/>
              <a:gd name="connsiteX0" fmla="*/ 0 w 7156079"/>
              <a:gd name="connsiteY0" fmla="*/ 2035152 h 2733472"/>
              <a:gd name="connsiteX1" fmla="*/ 1183297 w 7156079"/>
              <a:gd name="connsiteY1" fmla="*/ 1361872 h 2733472"/>
              <a:gd name="connsiteX2" fmla="*/ 2365208 w 7156079"/>
              <a:gd name="connsiteY2" fmla="*/ 205740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65208 w 7156079"/>
              <a:gd name="connsiteY2" fmla="*/ 205740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61731 w 7156079"/>
              <a:gd name="connsiteY2" fmla="*/ 2029586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82592 w 7156079"/>
              <a:gd name="connsiteY2" fmla="*/ 2033063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72162 w 7156079"/>
              <a:gd name="connsiteY2" fmla="*/ 202611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62966 h 2761286"/>
              <a:gd name="connsiteX1" fmla="*/ 1183297 w 7156079"/>
              <a:gd name="connsiteY1" fmla="*/ 1372302 h 2761286"/>
              <a:gd name="connsiteX2" fmla="*/ 2372162 w 7156079"/>
              <a:gd name="connsiteY2" fmla="*/ 2053924 h 2761286"/>
              <a:gd name="connsiteX3" fmla="*/ 2374936 w 7156079"/>
              <a:gd name="connsiteY3" fmla="*/ 718478 h 2761286"/>
              <a:gd name="connsiteX4" fmla="*/ 3577004 w 7156079"/>
              <a:gd name="connsiteY4" fmla="*/ 0 h 2761286"/>
              <a:gd name="connsiteX5" fmla="*/ 4758212 w 7156079"/>
              <a:gd name="connsiteY5" fmla="*/ 708750 h 2761286"/>
              <a:gd name="connsiteX6" fmla="*/ 4753348 w 7156079"/>
              <a:gd name="connsiteY6" fmla="*/ 2080350 h 2761286"/>
              <a:gd name="connsiteX7" fmla="*/ 5954714 w 7156079"/>
              <a:gd name="connsiteY7" fmla="*/ 2761286 h 2761286"/>
              <a:gd name="connsiteX8" fmla="*/ 7156079 w 7156079"/>
              <a:gd name="connsiteY8" fmla="*/ 2080350 h 2761286"/>
              <a:gd name="connsiteX0" fmla="*/ 0 w 7156079"/>
              <a:gd name="connsiteY0" fmla="*/ 2062966 h 2761286"/>
              <a:gd name="connsiteX1" fmla="*/ 1183297 w 7156079"/>
              <a:gd name="connsiteY1" fmla="*/ 1372302 h 2761286"/>
              <a:gd name="connsiteX2" fmla="*/ 2372162 w 7156079"/>
              <a:gd name="connsiteY2" fmla="*/ 2053924 h 2761286"/>
              <a:gd name="connsiteX3" fmla="*/ 2371460 w 7156079"/>
              <a:gd name="connsiteY3" fmla="*/ 708048 h 2761286"/>
              <a:gd name="connsiteX4" fmla="*/ 3577004 w 7156079"/>
              <a:gd name="connsiteY4" fmla="*/ 0 h 2761286"/>
              <a:gd name="connsiteX5" fmla="*/ 4758212 w 7156079"/>
              <a:gd name="connsiteY5" fmla="*/ 708750 h 2761286"/>
              <a:gd name="connsiteX6" fmla="*/ 4753348 w 7156079"/>
              <a:gd name="connsiteY6" fmla="*/ 2080350 h 2761286"/>
              <a:gd name="connsiteX7" fmla="*/ 5954714 w 7156079"/>
              <a:gd name="connsiteY7" fmla="*/ 2761286 h 2761286"/>
              <a:gd name="connsiteX8" fmla="*/ 7156079 w 7156079"/>
              <a:gd name="connsiteY8" fmla="*/ 2080350 h 2761286"/>
              <a:gd name="connsiteX0" fmla="*/ 0 w 7156079"/>
              <a:gd name="connsiteY0" fmla="*/ 2035152 h 2733472"/>
              <a:gd name="connsiteX1" fmla="*/ 1183297 w 7156079"/>
              <a:gd name="connsiteY1" fmla="*/ 1344488 h 2733472"/>
              <a:gd name="connsiteX2" fmla="*/ 2372162 w 7156079"/>
              <a:gd name="connsiteY2" fmla="*/ 2026110 h 2733472"/>
              <a:gd name="connsiteX3" fmla="*/ 2371460 w 7156079"/>
              <a:gd name="connsiteY3" fmla="*/ 680234 h 2733472"/>
              <a:gd name="connsiteX4" fmla="*/ 3573527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62967 h 2761287"/>
              <a:gd name="connsiteX1" fmla="*/ 1183297 w 7156079"/>
              <a:gd name="connsiteY1" fmla="*/ 1372303 h 2761287"/>
              <a:gd name="connsiteX2" fmla="*/ 2372162 w 7156079"/>
              <a:gd name="connsiteY2" fmla="*/ 2053925 h 2761287"/>
              <a:gd name="connsiteX3" fmla="*/ 2371460 w 7156079"/>
              <a:gd name="connsiteY3" fmla="*/ 708049 h 2761287"/>
              <a:gd name="connsiteX4" fmla="*/ 3563096 w 7156079"/>
              <a:gd name="connsiteY4" fmla="*/ 0 h 2761287"/>
              <a:gd name="connsiteX5" fmla="*/ 4758212 w 7156079"/>
              <a:gd name="connsiteY5" fmla="*/ 708751 h 2761287"/>
              <a:gd name="connsiteX6" fmla="*/ 4753348 w 7156079"/>
              <a:gd name="connsiteY6" fmla="*/ 2080351 h 2761287"/>
              <a:gd name="connsiteX7" fmla="*/ 5954714 w 7156079"/>
              <a:gd name="connsiteY7" fmla="*/ 2761287 h 2761287"/>
              <a:gd name="connsiteX8" fmla="*/ 7156079 w 7156079"/>
              <a:gd name="connsiteY8" fmla="*/ 2080351 h 2761287"/>
              <a:gd name="connsiteX0" fmla="*/ 0 w 7156079"/>
              <a:gd name="connsiteY0" fmla="*/ 2045583 h 2743903"/>
              <a:gd name="connsiteX1" fmla="*/ 1183297 w 7156079"/>
              <a:gd name="connsiteY1" fmla="*/ 1354919 h 2743903"/>
              <a:gd name="connsiteX2" fmla="*/ 2372162 w 7156079"/>
              <a:gd name="connsiteY2" fmla="*/ 2036541 h 2743903"/>
              <a:gd name="connsiteX3" fmla="*/ 2371460 w 7156079"/>
              <a:gd name="connsiteY3" fmla="*/ 690665 h 2743903"/>
              <a:gd name="connsiteX4" fmla="*/ 3563096 w 7156079"/>
              <a:gd name="connsiteY4" fmla="*/ 0 h 2743903"/>
              <a:gd name="connsiteX5" fmla="*/ 4758212 w 7156079"/>
              <a:gd name="connsiteY5" fmla="*/ 691367 h 2743903"/>
              <a:gd name="connsiteX6" fmla="*/ 4753348 w 7156079"/>
              <a:gd name="connsiteY6" fmla="*/ 2062967 h 2743903"/>
              <a:gd name="connsiteX7" fmla="*/ 5954714 w 7156079"/>
              <a:gd name="connsiteY7" fmla="*/ 2743903 h 2743903"/>
              <a:gd name="connsiteX8" fmla="*/ 7156079 w 7156079"/>
              <a:gd name="connsiteY8" fmla="*/ 2062967 h 2743903"/>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8212 w 7156079"/>
              <a:gd name="connsiteY5" fmla="*/ 698321 h 2750857"/>
              <a:gd name="connsiteX6" fmla="*/ 4753348 w 7156079"/>
              <a:gd name="connsiteY6" fmla="*/ 2069921 h 2750857"/>
              <a:gd name="connsiteX7" fmla="*/ 5954714 w 7156079"/>
              <a:gd name="connsiteY7" fmla="*/ 2750857 h 2750857"/>
              <a:gd name="connsiteX8" fmla="*/ 7156079 w 7156079"/>
              <a:gd name="connsiteY8" fmla="*/ 2069921 h 2750857"/>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1259 w 7156079"/>
              <a:gd name="connsiteY5" fmla="*/ 698321 h 2750857"/>
              <a:gd name="connsiteX6" fmla="*/ 4753348 w 7156079"/>
              <a:gd name="connsiteY6" fmla="*/ 2069921 h 2750857"/>
              <a:gd name="connsiteX7" fmla="*/ 5954714 w 7156079"/>
              <a:gd name="connsiteY7" fmla="*/ 2750857 h 2750857"/>
              <a:gd name="connsiteX8" fmla="*/ 7156079 w 7156079"/>
              <a:gd name="connsiteY8" fmla="*/ 2069921 h 2750857"/>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1259 w 7156079"/>
              <a:gd name="connsiteY5" fmla="*/ 698321 h 2750857"/>
              <a:gd name="connsiteX6" fmla="*/ 4742917 w 7156079"/>
              <a:gd name="connsiteY6" fmla="*/ 2062967 h 2750857"/>
              <a:gd name="connsiteX7" fmla="*/ 5954714 w 7156079"/>
              <a:gd name="connsiteY7" fmla="*/ 2750857 h 2750857"/>
              <a:gd name="connsiteX8" fmla="*/ 7156079 w 7156079"/>
              <a:gd name="connsiteY8" fmla="*/ 2069921 h 2750857"/>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42917 w 7156079"/>
              <a:gd name="connsiteY6" fmla="*/ 2062967 h 2736950"/>
              <a:gd name="connsiteX7" fmla="*/ 5954714 w 7156079"/>
              <a:gd name="connsiteY7" fmla="*/ 2736950 h 2736950"/>
              <a:gd name="connsiteX8" fmla="*/ 7156079 w 7156079"/>
              <a:gd name="connsiteY8" fmla="*/ 2069921 h 2736950"/>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60301 w 7156079"/>
              <a:gd name="connsiteY6" fmla="*/ 2052536 h 2736950"/>
              <a:gd name="connsiteX7" fmla="*/ 5954714 w 7156079"/>
              <a:gd name="connsiteY7" fmla="*/ 2736950 h 2736950"/>
              <a:gd name="connsiteX8" fmla="*/ 7156079 w 7156079"/>
              <a:gd name="connsiteY8" fmla="*/ 2069921 h 2736950"/>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42917 w 7156079"/>
              <a:gd name="connsiteY6" fmla="*/ 2052536 h 2736950"/>
              <a:gd name="connsiteX7" fmla="*/ 5954714 w 7156079"/>
              <a:gd name="connsiteY7" fmla="*/ 2736950 h 2736950"/>
              <a:gd name="connsiteX8" fmla="*/ 7156079 w 7156079"/>
              <a:gd name="connsiteY8" fmla="*/ 2069921 h 2736950"/>
              <a:gd name="connsiteX0" fmla="*/ 0 w 7135218"/>
              <a:gd name="connsiteY0" fmla="*/ 2052537 h 2736950"/>
              <a:gd name="connsiteX1" fmla="*/ 1183297 w 7135218"/>
              <a:gd name="connsiteY1" fmla="*/ 1361873 h 2736950"/>
              <a:gd name="connsiteX2" fmla="*/ 2372162 w 7135218"/>
              <a:gd name="connsiteY2" fmla="*/ 2043495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6014 h 2736950"/>
              <a:gd name="connsiteX0" fmla="*/ 0 w 7124788"/>
              <a:gd name="connsiteY0" fmla="*/ 2052537 h 2736950"/>
              <a:gd name="connsiteX1" fmla="*/ 1183297 w 7124788"/>
              <a:gd name="connsiteY1" fmla="*/ 1361873 h 2736950"/>
              <a:gd name="connsiteX2" fmla="*/ 2372162 w 7124788"/>
              <a:gd name="connsiteY2" fmla="*/ 2043495 h 2736950"/>
              <a:gd name="connsiteX3" fmla="*/ 2371460 w 7124788"/>
              <a:gd name="connsiteY3" fmla="*/ 697619 h 2736950"/>
              <a:gd name="connsiteX4" fmla="*/ 3559620 w 7124788"/>
              <a:gd name="connsiteY4" fmla="*/ 0 h 2736950"/>
              <a:gd name="connsiteX5" fmla="*/ 4751259 w 7124788"/>
              <a:gd name="connsiteY5" fmla="*/ 698321 h 2736950"/>
              <a:gd name="connsiteX6" fmla="*/ 4742917 w 7124788"/>
              <a:gd name="connsiteY6" fmla="*/ 2052536 h 2736950"/>
              <a:gd name="connsiteX7" fmla="*/ 5954714 w 7124788"/>
              <a:gd name="connsiteY7" fmla="*/ 2736950 h 2736950"/>
              <a:gd name="connsiteX8" fmla="*/ 7124788 w 7124788"/>
              <a:gd name="connsiteY8" fmla="*/ 2045583 h 2736950"/>
              <a:gd name="connsiteX0" fmla="*/ 0 w 7135218"/>
              <a:gd name="connsiteY0" fmla="*/ 2052537 h 2736950"/>
              <a:gd name="connsiteX1" fmla="*/ 1183297 w 7135218"/>
              <a:gd name="connsiteY1" fmla="*/ 1361873 h 2736950"/>
              <a:gd name="connsiteX2" fmla="*/ 2372162 w 7135218"/>
              <a:gd name="connsiteY2" fmla="*/ 2043495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35218"/>
              <a:gd name="connsiteY0" fmla="*/ 2052537 h 2736950"/>
              <a:gd name="connsiteX1" fmla="*/ 1183297 w 7135218"/>
              <a:gd name="connsiteY1" fmla="*/ 1361873 h 2736950"/>
              <a:gd name="connsiteX2" fmla="*/ 2376070 w 7135218"/>
              <a:gd name="connsiteY2" fmla="*/ 2055218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35218"/>
              <a:gd name="connsiteY0" fmla="*/ 2067128 h 2736950"/>
              <a:gd name="connsiteX1" fmla="*/ 1183297 w 7135218"/>
              <a:gd name="connsiteY1" fmla="*/ 1361873 h 2736950"/>
              <a:gd name="connsiteX2" fmla="*/ 2376070 w 7135218"/>
              <a:gd name="connsiteY2" fmla="*/ 2055218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59537"/>
              <a:gd name="connsiteY0" fmla="*/ 2062264 h 2736950"/>
              <a:gd name="connsiteX1" fmla="*/ 1207616 w 7159537"/>
              <a:gd name="connsiteY1" fmla="*/ 1361873 h 2736950"/>
              <a:gd name="connsiteX2" fmla="*/ 2400389 w 7159537"/>
              <a:gd name="connsiteY2" fmla="*/ 2055218 h 2736950"/>
              <a:gd name="connsiteX3" fmla="*/ 2395779 w 7159537"/>
              <a:gd name="connsiteY3" fmla="*/ 697619 h 2736950"/>
              <a:gd name="connsiteX4" fmla="*/ 3583939 w 7159537"/>
              <a:gd name="connsiteY4" fmla="*/ 0 h 2736950"/>
              <a:gd name="connsiteX5" fmla="*/ 4775578 w 7159537"/>
              <a:gd name="connsiteY5" fmla="*/ 698321 h 2736950"/>
              <a:gd name="connsiteX6" fmla="*/ 4767236 w 7159537"/>
              <a:gd name="connsiteY6" fmla="*/ 2052536 h 2736950"/>
              <a:gd name="connsiteX7" fmla="*/ 5979033 w 7159537"/>
              <a:gd name="connsiteY7" fmla="*/ 2736950 h 2736950"/>
              <a:gd name="connsiteX8" fmla="*/ 7159537 w 7159537"/>
              <a:gd name="connsiteY8" fmla="*/ 2052536 h 2736950"/>
              <a:gd name="connsiteX0" fmla="*/ 0 w 7149809"/>
              <a:gd name="connsiteY0" fmla="*/ 2071991 h 2736950"/>
              <a:gd name="connsiteX1" fmla="*/ 1197888 w 7149809"/>
              <a:gd name="connsiteY1" fmla="*/ 1361873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22208 w 7149809"/>
              <a:gd name="connsiteY1" fmla="*/ 1357009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7344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7344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2480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2480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5823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7093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70930 w 7149809"/>
              <a:gd name="connsiteY5" fmla="*/ 698321 h 2736950"/>
              <a:gd name="connsiteX6" fmla="*/ 4757508 w 7149809"/>
              <a:gd name="connsiteY6" fmla="*/ 2047456 h 2736950"/>
              <a:gd name="connsiteX7" fmla="*/ 5969305 w 7149809"/>
              <a:gd name="connsiteY7" fmla="*/ 2736950 h 2736950"/>
              <a:gd name="connsiteX8" fmla="*/ 7149809 w 7149809"/>
              <a:gd name="connsiteY8" fmla="*/ 2052536 h 2736950"/>
              <a:gd name="connsiteX0" fmla="*/ 0 w 7152768"/>
              <a:gd name="connsiteY0" fmla="*/ 2063113 h 2736950"/>
              <a:gd name="connsiteX1" fmla="*/ 1197659 w 7152768"/>
              <a:gd name="connsiteY1" fmla="*/ 1371385 h 2736950"/>
              <a:gd name="connsiteX2" fmla="*/ 2393620 w 7152768"/>
              <a:gd name="connsiteY2" fmla="*/ 2055218 h 2736950"/>
              <a:gd name="connsiteX3" fmla="*/ 2389010 w 7152768"/>
              <a:gd name="connsiteY3" fmla="*/ 697619 h 2736950"/>
              <a:gd name="connsiteX4" fmla="*/ 3577170 w 7152768"/>
              <a:gd name="connsiteY4" fmla="*/ 0 h 2736950"/>
              <a:gd name="connsiteX5" fmla="*/ 4773889 w 7152768"/>
              <a:gd name="connsiteY5" fmla="*/ 698321 h 2736950"/>
              <a:gd name="connsiteX6" fmla="*/ 4760467 w 7152768"/>
              <a:gd name="connsiteY6" fmla="*/ 2047456 h 2736950"/>
              <a:gd name="connsiteX7" fmla="*/ 5972264 w 7152768"/>
              <a:gd name="connsiteY7" fmla="*/ 2736950 h 2736950"/>
              <a:gd name="connsiteX8" fmla="*/ 7152768 w 7152768"/>
              <a:gd name="connsiteY8" fmla="*/ 2052536 h 2736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52768" h="2736950">
                <a:moveTo>
                  <a:pt x="0" y="2063113"/>
                </a:moveTo>
                <a:cubicBezTo>
                  <a:pt x="405781" y="1831271"/>
                  <a:pt x="752967" y="1616359"/>
                  <a:pt x="1197659" y="1371385"/>
                </a:cubicBezTo>
                <a:lnTo>
                  <a:pt x="2393620" y="2055218"/>
                </a:lnTo>
                <a:cubicBezTo>
                  <a:pt x="2396863" y="1599639"/>
                  <a:pt x="2385767" y="1153198"/>
                  <a:pt x="2389010" y="697619"/>
                </a:cubicBezTo>
                <a:lnTo>
                  <a:pt x="3577170" y="0"/>
                </a:lnTo>
                <a:lnTo>
                  <a:pt x="4773889" y="698321"/>
                </a:lnTo>
                <a:cubicBezTo>
                  <a:pt x="4772268" y="1155521"/>
                  <a:pt x="4762088" y="1590256"/>
                  <a:pt x="4760467" y="2047456"/>
                </a:cubicBezTo>
                <a:lnTo>
                  <a:pt x="5972264" y="2736950"/>
                </a:lnTo>
                <a:lnTo>
                  <a:pt x="7152768" y="2052536"/>
                </a:lnTo>
              </a:path>
            </a:pathLst>
          </a:custGeom>
          <a:noFill/>
          <a:ln w="38100" cap="flat" cmpd="sng" algn="ctr">
            <a:solidFill>
              <a:schemeClr val="accent6">
                <a:lumMod val="10000"/>
                <a:lumOff val="90000"/>
              </a:schemeClr>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2" name="Freeform: Shape 31">
            <a:extLst>
              <a:ext uri="{FF2B5EF4-FFF2-40B4-BE49-F238E27FC236}">
                <a16:creationId xmlns:a16="http://schemas.microsoft.com/office/drawing/2014/main" id="{274DD645-8640-45D5-9B60-F31EC01D3CC0}"/>
              </a:ext>
            </a:extLst>
          </p:cNvPr>
          <p:cNvSpPr/>
          <p:nvPr userDrawn="1"/>
        </p:nvSpPr>
        <p:spPr>
          <a:xfrm>
            <a:off x="8440979" y="1677475"/>
            <a:ext cx="2373549" cy="2062264"/>
          </a:xfrm>
          <a:custGeom>
            <a:avLst/>
            <a:gdLst>
              <a:gd name="connsiteX0" fmla="*/ 2373549 w 2373549"/>
              <a:gd name="connsiteY0" fmla="*/ 680936 h 2062264"/>
              <a:gd name="connsiteX1" fmla="*/ 1186774 w 2373549"/>
              <a:gd name="connsiteY1" fmla="*/ 0 h 2062264"/>
              <a:gd name="connsiteX2" fmla="*/ 0 w 2373549"/>
              <a:gd name="connsiteY2" fmla="*/ 690664 h 2062264"/>
              <a:gd name="connsiteX3" fmla="*/ 0 w 2373549"/>
              <a:gd name="connsiteY3" fmla="*/ 2062264 h 2062264"/>
            </a:gdLst>
            <a:ahLst/>
            <a:cxnLst>
              <a:cxn ang="0">
                <a:pos x="connsiteX0" y="connsiteY0"/>
              </a:cxn>
              <a:cxn ang="0">
                <a:pos x="connsiteX1" y="connsiteY1"/>
              </a:cxn>
              <a:cxn ang="0">
                <a:pos x="connsiteX2" y="connsiteY2"/>
              </a:cxn>
              <a:cxn ang="0">
                <a:pos x="connsiteX3" y="connsiteY3"/>
              </a:cxn>
            </a:cxnLst>
            <a:rect l="l" t="t" r="r" b="b"/>
            <a:pathLst>
              <a:path w="2373549" h="2062264">
                <a:moveTo>
                  <a:pt x="2373549" y="680936"/>
                </a:moveTo>
                <a:lnTo>
                  <a:pt x="1186774" y="0"/>
                </a:lnTo>
                <a:lnTo>
                  <a:pt x="0" y="690664"/>
                </a:lnTo>
                <a:lnTo>
                  <a:pt x="0" y="2062264"/>
                </a:lnTo>
              </a:path>
            </a:pathLst>
          </a:custGeom>
          <a:noFill/>
          <a:ln w="38100" cap="flat" cmpd="sng" algn="ctr">
            <a:solidFill>
              <a:schemeClr val="accent6">
                <a:lumMod val="10000"/>
                <a:lumOff val="90000"/>
              </a:schemeClr>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3" name="Freeform: Shape 34">
            <a:extLst>
              <a:ext uri="{FF2B5EF4-FFF2-40B4-BE49-F238E27FC236}">
                <a16:creationId xmlns:a16="http://schemas.microsoft.com/office/drawing/2014/main" id="{71C09F09-7119-47FD-8E60-E4A92C9A3119}"/>
              </a:ext>
            </a:extLst>
          </p:cNvPr>
          <p:cNvSpPr/>
          <p:nvPr userDrawn="1"/>
        </p:nvSpPr>
        <p:spPr>
          <a:xfrm flipH="1">
            <a:off x="10715501" y="2243467"/>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4" name="Freeform: Shape 45">
            <a:extLst>
              <a:ext uri="{FF2B5EF4-FFF2-40B4-BE49-F238E27FC236}">
                <a16:creationId xmlns:a16="http://schemas.microsoft.com/office/drawing/2014/main" id="{E99BCE04-19B9-4541-925F-AC59CF760E7F}"/>
              </a:ext>
            </a:extLst>
          </p:cNvPr>
          <p:cNvSpPr/>
          <p:nvPr userDrawn="1"/>
        </p:nvSpPr>
        <p:spPr>
          <a:xfrm flipH="1">
            <a:off x="9534557" y="1571099"/>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5" name="Freeform: Shape 46">
            <a:extLst>
              <a:ext uri="{FF2B5EF4-FFF2-40B4-BE49-F238E27FC236}">
                <a16:creationId xmlns:a16="http://schemas.microsoft.com/office/drawing/2014/main" id="{F2B610BB-26F6-44A5-B7DB-CEEDCAE916ED}"/>
              </a:ext>
            </a:extLst>
          </p:cNvPr>
          <p:cNvSpPr/>
          <p:nvPr userDrawn="1"/>
        </p:nvSpPr>
        <p:spPr>
          <a:xfrm flipH="1">
            <a:off x="8328171" y="2258376"/>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6" name="Freeform: Shape 47">
            <a:extLst>
              <a:ext uri="{FF2B5EF4-FFF2-40B4-BE49-F238E27FC236}">
                <a16:creationId xmlns:a16="http://schemas.microsoft.com/office/drawing/2014/main" id="{C979636C-DE09-47B7-8972-BAE28DFA91DF}"/>
              </a:ext>
            </a:extLst>
          </p:cNvPr>
          <p:cNvSpPr/>
          <p:nvPr userDrawn="1"/>
        </p:nvSpPr>
        <p:spPr>
          <a:xfrm flipH="1">
            <a:off x="8333460" y="3610854"/>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7" name="Freeform: Shape 48">
            <a:extLst>
              <a:ext uri="{FF2B5EF4-FFF2-40B4-BE49-F238E27FC236}">
                <a16:creationId xmlns:a16="http://schemas.microsoft.com/office/drawing/2014/main" id="{01B12467-C508-4D89-94B3-6D23C6199703}"/>
              </a:ext>
            </a:extLst>
          </p:cNvPr>
          <p:cNvSpPr/>
          <p:nvPr userDrawn="1"/>
        </p:nvSpPr>
        <p:spPr>
          <a:xfrm flipH="1">
            <a:off x="7146016" y="429086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8" name="Freeform: Shape 49">
            <a:extLst>
              <a:ext uri="{FF2B5EF4-FFF2-40B4-BE49-F238E27FC236}">
                <a16:creationId xmlns:a16="http://schemas.microsoft.com/office/drawing/2014/main" id="{9EA72422-90A8-454F-8133-112CD2B85BEA}"/>
              </a:ext>
            </a:extLst>
          </p:cNvPr>
          <p:cNvSpPr/>
          <p:nvPr userDrawn="1"/>
        </p:nvSpPr>
        <p:spPr>
          <a:xfrm flipH="1">
            <a:off x="5937847" y="361339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9" name="Freeform: Shape 50">
            <a:extLst>
              <a:ext uri="{FF2B5EF4-FFF2-40B4-BE49-F238E27FC236}">
                <a16:creationId xmlns:a16="http://schemas.microsoft.com/office/drawing/2014/main" id="{3C67727D-D0D9-4CA6-99EE-0B89D465A706}"/>
              </a:ext>
            </a:extLst>
          </p:cNvPr>
          <p:cNvSpPr/>
          <p:nvPr userDrawn="1"/>
        </p:nvSpPr>
        <p:spPr>
          <a:xfrm flipH="1">
            <a:off x="5951993" y="225130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0" name="Freeform: Shape 51">
            <a:extLst>
              <a:ext uri="{FF2B5EF4-FFF2-40B4-BE49-F238E27FC236}">
                <a16:creationId xmlns:a16="http://schemas.microsoft.com/office/drawing/2014/main" id="{C88A67D0-B01F-4CC8-B248-2CF85911F456}"/>
              </a:ext>
            </a:extLst>
          </p:cNvPr>
          <p:cNvSpPr/>
          <p:nvPr userDrawn="1"/>
        </p:nvSpPr>
        <p:spPr>
          <a:xfrm flipH="1">
            <a:off x="4778156" y="1565771"/>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1" name="Freeform: Shape 52">
            <a:extLst>
              <a:ext uri="{FF2B5EF4-FFF2-40B4-BE49-F238E27FC236}">
                <a16:creationId xmlns:a16="http://schemas.microsoft.com/office/drawing/2014/main" id="{DBF6CA39-E979-4287-833E-20A9B455F7D6}"/>
              </a:ext>
            </a:extLst>
          </p:cNvPr>
          <p:cNvSpPr/>
          <p:nvPr userDrawn="1"/>
        </p:nvSpPr>
        <p:spPr>
          <a:xfrm flipH="1">
            <a:off x="3565843" y="2247823"/>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2" name="Freeform: Shape 53">
            <a:extLst>
              <a:ext uri="{FF2B5EF4-FFF2-40B4-BE49-F238E27FC236}">
                <a16:creationId xmlns:a16="http://schemas.microsoft.com/office/drawing/2014/main" id="{9EAA4E60-7510-4920-A426-5630491CFAC2}"/>
              </a:ext>
            </a:extLst>
          </p:cNvPr>
          <p:cNvSpPr/>
          <p:nvPr userDrawn="1"/>
        </p:nvSpPr>
        <p:spPr>
          <a:xfrm flipH="1">
            <a:off x="3565952" y="361339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3" name="Freeform: Shape 54">
            <a:extLst>
              <a:ext uri="{FF2B5EF4-FFF2-40B4-BE49-F238E27FC236}">
                <a16:creationId xmlns:a16="http://schemas.microsoft.com/office/drawing/2014/main" id="{322F7ECD-1942-42EE-B5E0-FC1E0206BFFD}"/>
              </a:ext>
            </a:extLst>
          </p:cNvPr>
          <p:cNvSpPr/>
          <p:nvPr userDrawn="1"/>
        </p:nvSpPr>
        <p:spPr>
          <a:xfrm flipH="1">
            <a:off x="2386318" y="2962784"/>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4" name="Freeform: Shape 55">
            <a:extLst>
              <a:ext uri="{FF2B5EF4-FFF2-40B4-BE49-F238E27FC236}">
                <a16:creationId xmlns:a16="http://schemas.microsoft.com/office/drawing/2014/main" id="{2465D6BD-72DA-4C13-97C2-7CF8D7F2F0C4}"/>
              </a:ext>
            </a:extLst>
          </p:cNvPr>
          <p:cNvSpPr/>
          <p:nvPr userDrawn="1"/>
        </p:nvSpPr>
        <p:spPr>
          <a:xfrm flipH="1">
            <a:off x="1190302" y="361221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5" name="Content placeholder 47" descr="Click icon to add picture">
            <a:extLst>
              <a:ext uri="{FF2B5EF4-FFF2-40B4-BE49-F238E27FC236}">
                <a16:creationId xmlns:a16="http://schemas.microsoft.com/office/drawing/2014/main" id="{E7C6BEEA-1766-44A1-A28D-2E817DBF2267}"/>
              </a:ext>
            </a:extLst>
          </p:cNvPr>
          <p:cNvSpPr>
            <a:spLocks noGrp="1"/>
          </p:cNvSpPr>
          <p:nvPr>
            <p:ph type="body" sz="quarter" idx="27" hasCustomPrompt="1"/>
          </p:nvPr>
        </p:nvSpPr>
        <p:spPr>
          <a:xfrm>
            <a:off x="1507136" y="3865003"/>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86" name="Content placeholder 47">
            <a:extLst>
              <a:ext uri="{FF2B5EF4-FFF2-40B4-BE49-F238E27FC236}">
                <a16:creationId xmlns:a16="http://schemas.microsoft.com/office/drawing/2014/main" id="{597D4D7A-8D7E-492C-8795-D491CF53B5FA}"/>
              </a:ext>
            </a:extLst>
          </p:cNvPr>
          <p:cNvSpPr>
            <a:spLocks noGrp="1"/>
          </p:cNvSpPr>
          <p:nvPr>
            <p:ph type="body" sz="quarter" idx="28" hasCustomPrompt="1"/>
          </p:nvPr>
        </p:nvSpPr>
        <p:spPr>
          <a:xfrm>
            <a:off x="1507136" y="4447079"/>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87" name="Content placeholder 47" descr="Click icon to add picture">
            <a:extLst>
              <a:ext uri="{FF2B5EF4-FFF2-40B4-BE49-F238E27FC236}">
                <a16:creationId xmlns:a16="http://schemas.microsoft.com/office/drawing/2014/main" id="{A7396594-2DE7-4DB9-B6B4-92F63F06EFCF}"/>
              </a:ext>
            </a:extLst>
          </p:cNvPr>
          <p:cNvSpPr>
            <a:spLocks noGrp="1"/>
          </p:cNvSpPr>
          <p:nvPr>
            <p:ph type="body" sz="quarter" idx="38" hasCustomPrompt="1"/>
          </p:nvPr>
        </p:nvSpPr>
        <p:spPr>
          <a:xfrm>
            <a:off x="3889942" y="2355643"/>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88" name="Content placeholder 47">
            <a:extLst>
              <a:ext uri="{FF2B5EF4-FFF2-40B4-BE49-F238E27FC236}">
                <a16:creationId xmlns:a16="http://schemas.microsoft.com/office/drawing/2014/main" id="{CC680CF7-ED60-4FFF-B04E-B24ECDDD3512}"/>
              </a:ext>
            </a:extLst>
          </p:cNvPr>
          <p:cNvSpPr>
            <a:spLocks noGrp="1"/>
          </p:cNvSpPr>
          <p:nvPr>
            <p:ph type="body" sz="quarter" idx="39" hasCustomPrompt="1"/>
          </p:nvPr>
        </p:nvSpPr>
        <p:spPr>
          <a:xfrm>
            <a:off x="3889942" y="2937719"/>
            <a:ext cx="1877575" cy="506399"/>
          </a:xfrm>
          <a:prstGeom prst="rect">
            <a:avLst/>
          </a:prstGeom>
        </p:spPr>
        <p:txBody>
          <a:bodyPr>
            <a:noAutofit/>
          </a:bodyPr>
          <a:lstStyle>
            <a:lvl1pPr marL="0" indent="0" algn="ctr">
              <a:lnSpc>
                <a:spcPct val="90000"/>
              </a:lnSpc>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89" name="Content placeholder 47" descr="Click icon to add picture">
            <a:extLst>
              <a:ext uri="{FF2B5EF4-FFF2-40B4-BE49-F238E27FC236}">
                <a16:creationId xmlns:a16="http://schemas.microsoft.com/office/drawing/2014/main" id="{042E6E66-3835-45DF-80D9-C4AFDF3401FF}"/>
              </a:ext>
            </a:extLst>
          </p:cNvPr>
          <p:cNvSpPr>
            <a:spLocks noGrp="1"/>
          </p:cNvSpPr>
          <p:nvPr>
            <p:ph type="body" sz="quarter" idx="40" hasCustomPrompt="1"/>
          </p:nvPr>
        </p:nvSpPr>
        <p:spPr>
          <a:xfrm>
            <a:off x="5107230" y="4469081"/>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0" name="Content placeholder 47">
            <a:extLst>
              <a:ext uri="{FF2B5EF4-FFF2-40B4-BE49-F238E27FC236}">
                <a16:creationId xmlns:a16="http://schemas.microsoft.com/office/drawing/2014/main" id="{A6E85C70-1784-4A0C-8897-EDE98D39BC01}"/>
              </a:ext>
            </a:extLst>
          </p:cNvPr>
          <p:cNvSpPr>
            <a:spLocks noGrp="1"/>
          </p:cNvSpPr>
          <p:nvPr>
            <p:ph type="body" sz="quarter" idx="41" hasCustomPrompt="1"/>
          </p:nvPr>
        </p:nvSpPr>
        <p:spPr>
          <a:xfrm>
            <a:off x="5107230" y="5051157"/>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91" name="Content placeholder 47" descr="Click icon to add picture">
            <a:extLst>
              <a:ext uri="{FF2B5EF4-FFF2-40B4-BE49-F238E27FC236}">
                <a16:creationId xmlns:a16="http://schemas.microsoft.com/office/drawing/2014/main" id="{4CD55BC2-05D0-49CB-B0A5-C96ACB411B57}"/>
              </a:ext>
            </a:extLst>
          </p:cNvPr>
          <p:cNvSpPr>
            <a:spLocks noGrp="1"/>
          </p:cNvSpPr>
          <p:nvPr>
            <p:ph type="body" sz="quarter" idx="42" hasCustomPrompt="1"/>
          </p:nvPr>
        </p:nvSpPr>
        <p:spPr>
          <a:xfrm>
            <a:off x="7501941" y="4469081"/>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2" name="Content placeholder 47">
            <a:extLst>
              <a:ext uri="{FF2B5EF4-FFF2-40B4-BE49-F238E27FC236}">
                <a16:creationId xmlns:a16="http://schemas.microsoft.com/office/drawing/2014/main" id="{49DB7120-2F2C-4F89-AA8C-ABC4F3FF25F3}"/>
              </a:ext>
            </a:extLst>
          </p:cNvPr>
          <p:cNvSpPr>
            <a:spLocks noGrp="1"/>
          </p:cNvSpPr>
          <p:nvPr>
            <p:ph type="body" sz="quarter" idx="43" hasCustomPrompt="1"/>
          </p:nvPr>
        </p:nvSpPr>
        <p:spPr>
          <a:xfrm>
            <a:off x="7501941" y="5051157"/>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93" name="Content placeholder 47" descr="Click icon to add picture">
            <a:extLst>
              <a:ext uri="{FF2B5EF4-FFF2-40B4-BE49-F238E27FC236}">
                <a16:creationId xmlns:a16="http://schemas.microsoft.com/office/drawing/2014/main" id="{AEB1F7BA-7D83-4C23-A72B-82DF9377E9C3}"/>
              </a:ext>
            </a:extLst>
          </p:cNvPr>
          <p:cNvSpPr>
            <a:spLocks noGrp="1"/>
          </p:cNvSpPr>
          <p:nvPr>
            <p:ph type="body" sz="quarter" idx="44" hasCustomPrompt="1"/>
          </p:nvPr>
        </p:nvSpPr>
        <p:spPr>
          <a:xfrm>
            <a:off x="8734718" y="2355643"/>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4" name="Content placeholder 47">
            <a:extLst>
              <a:ext uri="{FF2B5EF4-FFF2-40B4-BE49-F238E27FC236}">
                <a16:creationId xmlns:a16="http://schemas.microsoft.com/office/drawing/2014/main" id="{7C32F3EB-1AC3-40E9-B66D-ADB19CC74F0F}"/>
              </a:ext>
            </a:extLst>
          </p:cNvPr>
          <p:cNvSpPr>
            <a:spLocks noGrp="1"/>
          </p:cNvSpPr>
          <p:nvPr>
            <p:ph type="body" sz="quarter" idx="45" hasCustomPrompt="1"/>
          </p:nvPr>
        </p:nvSpPr>
        <p:spPr>
          <a:xfrm>
            <a:off x="8734718" y="2937719"/>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2" name="Title 1">
            <a:extLst>
              <a:ext uri="{FF2B5EF4-FFF2-40B4-BE49-F238E27FC236}">
                <a16:creationId xmlns:a16="http://schemas.microsoft.com/office/drawing/2014/main" id="{667E7569-B8BF-39D0-D742-EF98B83E4E1D}"/>
              </a:ext>
            </a:extLst>
          </p:cNvPr>
          <p:cNvSpPr>
            <a:spLocks noGrp="1"/>
          </p:cNvSpPr>
          <p:nvPr>
            <p:ph type="title"/>
          </p:nvPr>
        </p:nvSpPr>
        <p:spPr>
          <a:xfrm>
            <a:off x="578914" y="726705"/>
            <a:ext cx="10515600" cy="1205058"/>
          </a:xfrm>
        </p:spPr>
        <p:txBody>
          <a:bodyPr anchor="t">
            <a:noAutofit/>
          </a:bodyPr>
          <a:lstStyle>
            <a:lvl1pPr algn="l">
              <a:defRPr>
                <a:solidFill>
                  <a:schemeClr val="accent6"/>
                </a:solidFill>
              </a:defRPr>
            </a:lvl1p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9FC159C7-D006-5B5F-1FEA-689C432B8C8C}"/>
              </a:ext>
            </a:extLst>
          </p:cNvPr>
          <p:cNvSpPr>
            <a:spLocks noGrp="1"/>
          </p:cNvSpPr>
          <p:nvPr>
            <p:ph type="ftr" sz="quarter" idx="46"/>
          </p:nvPr>
        </p:nvSpPr>
        <p:spPr/>
        <p:txBody>
          <a:bodyPr>
            <a:noAutofit/>
          </a:bodyPr>
          <a:lstStyle>
            <a:lvl1pPr>
              <a:defRPr>
                <a:solidFill>
                  <a:schemeClr val="accent6"/>
                </a:solidFill>
              </a:defRPr>
            </a:lvl1pPr>
          </a:lstStyle>
          <a:p>
            <a:r>
              <a:rPr lang="en-US"/>
              <a:t>Presentation title</a:t>
            </a:r>
            <a:endParaRPr lang="en-US" dirty="0"/>
          </a:p>
        </p:txBody>
      </p:sp>
      <p:sp>
        <p:nvSpPr>
          <p:cNvPr id="4" name="Slide Number Placeholder 3">
            <a:extLst>
              <a:ext uri="{FF2B5EF4-FFF2-40B4-BE49-F238E27FC236}">
                <a16:creationId xmlns:a16="http://schemas.microsoft.com/office/drawing/2014/main" id="{4F0EBABD-E264-2C96-1139-289A712F35B7}"/>
              </a:ext>
            </a:extLst>
          </p:cNvPr>
          <p:cNvSpPr>
            <a:spLocks noGrp="1"/>
          </p:cNvSpPr>
          <p:nvPr>
            <p:ph type="sldNum" sz="quarter" idx="47"/>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5908809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7" name="Freeform: Shape 19">
            <a:extLst>
              <a:ext uri="{FF2B5EF4-FFF2-40B4-BE49-F238E27FC236}">
                <a16:creationId xmlns:a16="http://schemas.microsoft.com/office/drawing/2014/main" id="{F38B75F8-75D4-4B41-B7C7-433032DD0A6F}"/>
              </a:ext>
            </a:extLst>
          </p:cNvPr>
          <p:cNvSpPr/>
          <p:nvPr userDrawn="1"/>
        </p:nvSpPr>
        <p:spPr>
          <a:xfrm flipH="1">
            <a:off x="769290" y="491100"/>
            <a:ext cx="1886361" cy="221318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8" name="Freeform: Shape 24">
            <a:extLst>
              <a:ext uri="{FF2B5EF4-FFF2-40B4-BE49-F238E27FC236}">
                <a16:creationId xmlns:a16="http://schemas.microsoft.com/office/drawing/2014/main" id="{671D1224-EDDC-4900-92DC-13608D44C524}"/>
              </a:ext>
            </a:extLst>
          </p:cNvPr>
          <p:cNvSpPr/>
          <p:nvPr userDrawn="1"/>
        </p:nvSpPr>
        <p:spPr>
          <a:xfrm flipH="1">
            <a:off x="783145" y="4057904"/>
            <a:ext cx="1886359" cy="221318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5" name="Freeform 14">
            <a:extLst>
              <a:ext uri="{FF2B5EF4-FFF2-40B4-BE49-F238E27FC236}">
                <a16:creationId xmlns:a16="http://schemas.microsoft.com/office/drawing/2014/main" id="{635A9E44-4E60-1AD1-0B85-72422683B48A}"/>
              </a:ext>
            </a:extLst>
          </p:cNvPr>
          <p:cNvSpPr/>
          <p:nvPr userDrawn="1"/>
        </p:nvSpPr>
        <p:spPr>
          <a:xfrm flipH="1">
            <a:off x="0" y="3709992"/>
            <a:ext cx="1157948" cy="1502830"/>
          </a:xfrm>
          <a:custGeom>
            <a:avLst/>
            <a:gdLst>
              <a:gd name="connsiteX0" fmla="*/ 638572 w 1157948"/>
              <a:gd name="connsiteY0" fmla="*/ 0 h 1502830"/>
              <a:gd name="connsiteX1" fmla="*/ 0 w 1157948"/>
              <a:gd name="connsiteY1" fmla="*/ 378385 h 1502830"/>
              <a:gd name="connsiteX2" fmla="*/ 0 w 1157948"/>
              <a:gd name="connsiteY2" fmla="*/ 1129800 h 1502830"/>
              <a:gd name="connsiteX3" fmla="*/ 640317 w 1157948"/>
              <a:gd name="connsiteY3" fmla="*/ 1502830 h 1502830"/>
              <a:gd name="connsiteX4" fmla="*/ 1157948 w 1157948"/>
              <a:gd name="connsiteY4" fmla="*/ 1200968 h 1502830"/>
              <a:gd name="connsiteX5" fmla="*/ 1157948 w 1157948"/>
              <a:gd name="connsiteY5" fmla="*/ 304639 h 1502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7948" h="1502830">
                <a:moveTo>
                  <a:pt x="638572" y="0"/>
                </a:moveTo>
                <a:lnTo>
                  <a:pt x="0" y="378385"/>
                </a:lnTo>
                <a:lnTo>
                  <a:pt x="0" y="1129800"/>
                </a:lnTo>
                <a:lnTo>
                  <a:pt x="640317" y="1502830"/>
                </a:lnTo>
                <a:lnTo>
                  <a:pt x="1157948" y="1200968"/>
                </a:lnTo>
                <a:lnTo>
                  <a:pt x="1157948" y="304639"/>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21" name="Subtitle 47" descr="Click icon to add picture">
            <a:extLst>
              <a:ext uri="{FF2B5EF4-FFF2-40B4-BE49-F238E27FC236}">
                <a16:creationId xmlns:a16="http://schemas.microsoft.com/office/drawing/2014/main" id="{0C7786BA-5E56-47AA-AE47-4EC07A0D4FA1}"/>
              </a:ext>
            </a:extLst>
          </p:cNvPr>
          <p:cNvSpPr>
            <a:spLocks noGrp="1"/>
          </p:cNvSpPr>
          <p:nvPr>
            <p:ph type="body" sz="quarter" idx="27" hasCustomPrompt="1"/>
          </p:nvPr>
        </p:nvSpPr>
        <p:spPr>
          <a:xfrm>
            <a:off x="4550705" y="3625598"/>
            <a:ext cx="2653545" cy="587964"/>
          </a:xfrm>
          <a:prstGeom prst="rect">
            <a:avLst/>
          </a:prstGeom>
        </p:spPr>
        <p:txBody>
          <a:bodyPr anchor="b">
            <a:noAutofit/>
          </a:bodyPr>
          <a:lstStyle>
            <a:lvl1pPr marL="0" indent="0" algn="l">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3" name="Content placeholder 47">
            <a:extLst>
              <a:ext uri="{FF2B5EF4-FFF2-40B4-BE49-F238E27FC236}">
                <a16:creationId xmlns:a16="http://schemas.microsoft.com/office/drawing/2014/main" id="{880214CF-87DD-476A-9B2E-A58DB313A61A}"/>
              </a:ext>
            </a:extLst>
          </p:cNvPr>
          <p:cNvSpPr>
            <a:spLocks noGrp="1"/>
          </p:cNvSpPr>
          <p:nvPr>
            <p:ph type="body" sz="quarter" idx="28" hasCustomPrompt="1"/>
          </p:nvPr>
        </p:nvSpPr>
        <p:spPr>
          <a:xfrm>
            <a:off x="4550705" y="4246516"/>
            <a:ext cx="2653545" cy="1727103"/>
          </a:xfrm>
          <a:prstGeom prst="rect">
            <a:avLst/>
          </a:prstGeom>
        </p:spPr>
        <p:txBody>
          <a:bodyPr>
            <a:noAutofit/>
          </a:bodyPr>
          <a:lstStyle>
            <a:lvl1pPr marL="0" indent="0" algn="l">
              <a:lnSpc>
                <a:spcPct val="100000"/>
              </a:lnSpc>
              <a:spcBef>
                <a:spcPts val="0"/>
              </a:spcBef>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7" name="Picture placeholder">
            <a:extLst>
              <a:ext uri="{FF2B5EF4-FFF2-40B4-BE49-F238E27FC236}">
                <a16:creationId xmlns:a16="http://schemas.microsoft.com/office/drawing/2014/main" id="{264CF63C-079E-41AA-AA9A-762A765E699F}"/>
              </a:ext>
            </a:extLst>
          </p:cNvPr>
          <p:cNvSpPr>
            <a:spLocks noGrp="1"/>
          </p:cNvSpPr>
          <p:nvPr>
            <p:ph type="pic" sz="quarter" idx="51"/>
          </p:nvPr>
        </p:nvSpPr>
        <p:spPr>
          <a:xfrm>
            <a:off x="1788170" y="2296125"/>
            <a:ext cx="1886360" cy="2144668"/>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17" name="Title 1">
            <a:extLst>
              <a:ext uri="{FF2B5EF4-FFF2-40B4-BE49-F238E27FC236}">
                <a16:creationId xmlns:a16="http://schemas.microsoft.com/office/drawing/2014/main" id="{D041C638-CBB8-1159-9AF8-B5D14CC7BE0F}"/>
              </a:ext>
            </a:extLst>
          </p:cNvPr>
          <p:cNvSpPr>
            <a:spLocks noGrp="1"/>
          </p:cNvSpPr>
          <p:nvPr>
            <p:ph type="title"/>
          </p:nvPr>
        </p:nvSpPr>
        <p:spPr>
          <a:xfrm>
            <a:off x="4550704" y="1690878"/>
            <a:ext cx="6599429" cy="1325563"/>
          </a:xfrm>
        </p:spPr>
        <p:txBody>
          <a:bodyPr anchor="b">
            <a:noAutofit/>
          </a:bodyPr>
          <a:lstStyle>
            <a:lvl1pPr>
              <a:defRPr>
                <a:solidFill>
                  <a:schemeClr val="accent6"/>
                </a:solidFill>
              </a:defRPr>
            </a:lvl1pPr>
          </a:lstStyle>
          <a:p>
            <a:r>
              <a:rPr lang="en-US"/>
              <a:t>Click to edit Master title style</a:t>
            </a:r>
            <a:endParaRPr lang="en-US" dirty="0"/>
          </a:p>
        </p:txBody>
      </p:sp>
      <p:sp>
        <p:nvSpPr>
          <p:cNvPr id="18" name="Subtitle 47" descr="Click icon to add picture">
            <a:extLst>
              <a:ext uri="{FF2B5EF4-FFF2-40B4-BE49-F238E27FC236}">
                <a16:creationId xmlns:a16="http://schemas.microsoft.com/office/drawing/2014/main" id="{3C2C4001-E56F-4174-01AA-4630360BFF48}"/>
              </a:ext>
            </a:extLst>
          </p:cNvPr>
          <p:cNvSpPr>
            <a:spLocks noGrp="1"/>
          </p:cNvSpPr>
          <p:nvPr>
            <p:ph type="body" sz="quarter" idx="52" hasCustomPrompt="1"/>
          </p:nvPr>
        </p:nvSpPr>
        <p:spPr>
          <a:xfrm>
            <a:off x="7811506" y="3625598"/>
            <a:ext cx="2653545" cy="587964"/>
          </a:xfrm>
          <a:prstGeom prst="rect">
            <a:avLst/>
          </a:prstGeom>
        </p:spPr>
        <p:txBody>
          <a:bodyPr anchor="b">
            <a:noAutofit/>
          </a:bodyPr>
          <a:lstStyle>
            <a:lvl1pPr marL="0" indent="0" algn="l">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02DFC856-C546-62E9-220F-7A668D349056}"/>
              </a:ext>
            </a:extLst>
          </p:cNvPr>
          <p:cNvSpPr>
            <a:spLocks noGrp="1"/>
          </p:cNvSpPr>
          <p:nvPr>
            <p:ph type="body" sz="quarter" idx="53" hasCustomPrompt="1"/>
          </p:nvPr>
        </p:nvSpPr>
        <p:spPr>
          <a:xfrm>
            <a:off x="7811506" y="4246516"/>
            <a:ext cx="2653545" cy="1727103"/>
          </a:xfrm>
          <a:prstGeom prst="rect">
            <a:avLst/>
          </a:prstGeom>
        </p:spPr>
        <p:txBody>
          <a:bodyPr>
            <a:noAutofit/>
          </a:bodyPr>
          <a:lstStyle>
            <a:lvl1pPr marL="0" indent="0" algn="l">
              <a:lnSpc>
                <a:spcPct val="100000"/>
              </a:lnSpc>
              <a:spcBef>
                <a:spcPts val="0"/>
              </a:spcBef>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 name="Slide Number Placeholder 5">
            <a:extLst>
              <a:ext uri="{FF2B5EF4-FFF2-40B4-BE49-F238E27FC236}">
                <a16:creationId xmlns:a16="http://schemas.microsoft.com/office/drawing/2014/main" id="{F507335A-F59E-2A6C-D2D6-F10391DA8D69}"/>
              </a:ext>
            </a:extLst>
          </p:cNvPr>
          <p:cNvSpPr>
            <a:spLocks noGrp="1"/>
          </p:cNvSpPr>
          <p:nvPr>
            <p:ph type="sldNum" sz="quarter" idx="55"/>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6136463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15" name="Freeform 14">
            <a:extLst>
              <a:ext uri="{FF2B5EF4-FFF2-40B4-BE49-F238E27FC236}">
                <a16:creationId xmlns:a16="http://schemas.microsoft.com/office/drawing/2014/main" id="{F946AB17-3782-8412-C51A-DE10A0637453}"/>
              </a:ext>
            </a:extLst>
          </p:cNvPr>
          <p:cNvSpPr/>
          <p:nvPr userDrawn="1"/>
        </p:nvSpPr>
        <p:spPr>
          <a:xfrm>
            <a:off x="0" y="2860787"/>
            <a:ext cx="2361029" cy="3676532"/>
          </a:xfrm>
          <a:custGeom>
            <a:avLst/>
            <a:gdLst>
              <a:gd name="connsiteX0" fmla="*/ 773997 w 2361029"/>
              <a:gd name="connsiteY0" fmla="*/ 0 h 3676532"/>
              <a:gd name="connsiteX1" fmla="*/ 2361029 w 2361029"/>
              <a:gd name="connsiteY1" fmla="*/ 925683 h 3676532"/>
              <a:gd name="connsiteX2" fmla="*/ 2361029 w 2361029"/>
              <a:gd name="connsiteY2" fmla="*/ 2763949 h 3676532"/>
              <a:gd name="connsiteX3" fmla="*/ 769661 w 2361029"/>
              <a:gd name="connsiteY3" fmla="*/ 3676532 h 3676532"/>
              <a:gd name="connsiteX4" fmla="*/ 0 w 2361029"/>
              <a:gd name="connsiteY4" fmla="*/ 3234717 h 3676532"/>
              <a:gd name="connsiteX5" fmla="*/ 0 w 2361029"/>
              <a:gd name="connsiteY5" fmla="*/ 446885 h 3676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61029" h="3676532">
                <a:moveTo>
                  <a:pt x="773997" y="0"/>
                </a:moveTo>
                <a:lnTo>
                  <a:pt x="2361029" y="925683"/>
                </a:lnTo>
                <a:lnTo>
                  <a:pt x="2361029" y="2763949"/>
                </a:lnTo>
                <a:lnTo>
                  <a:pt x="769661" y="3676532"/>
                </a:lnTo>
                <a:lnTo>
                  <a:pt x="0" y="3234717"/>
                </a:lnTo>
                <a:lnTo>
                  <a:pt x="0" y="446885"/>
                </a:ln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6" name="Freeform 15">
            <a:extLst>
              <a:ext uri="{FF2B5EF4-FFF2-40B4-BE49-F238E27FC236}">
                <a16:creationId xmlns:a16="http://schemas.microsoft.com/office/drawing/2014/main" id="{2BA5A58B-9440-7DAB-E7D7-3143B049FBAC}"/>
              </a:ext>
            </a:extLst>
          </p:cNvPr>
          <p:cNvSpPr/>
          <p:nvPr userDrawn="1"/>
        </p:nvSpPr>
        <p:spPr>
          <a:xfrm flipH="1">
            <a:off x="1014233" y="5253270"/>
            <a:ext cx="1710765" cy="1593273"/>
          </a:xfrm>
          <a:custGeom>
            <a:avLst/>
            <a:gdLst>
              <a:gd name="connsiteX0" fmla="*/ 852873 w 1710765"/>
              <a:gd name="connsiteY0" fmla="*/ 0 h 1593273"/>
              <a:gd name="connsiteX1" fmla="*/ 0 w 1710765"/>
              <a:gd name="connsiteY1" fmla="*/ 494134 h 1593273"/>
              <a:gd name="connsiteX2" fmla="*/ 0 w 1710765"/>
              <a:gd name="connsiteY2" fmla="*/ 1475410 h 1593273"/>
              <a:gd name="connsiteX3" fmla="*/ 206916 w 1710765"/>
              <a:gd name="connsiteY3" fmla="*/ 1593273 h 1593273"/>
              <a:gd name="connsiteX4" fmla="*/ 1502835 w 1710765"/>
              <a:gd name="connsiteY4" fmla="*/ 1593273 h 1593273"/>
              <a:gd name="connsiteX5" fmla="*/ 1709418 w 1710765"/>
              <a:gd name="connsiteY5" fmla="*/ 1475480 h 1593273"/>
              <a:gd name="connsiteX6" fmla="*/ 1710407 w 1710765"/>
              <a:gd name="connsiteY6" fmla="*/ 491803 h 1593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0765" h="1593273">
                <a:moveTo>
                  <a:pt x="852873" y="0"/>
                </a:moveTo>
                <a:lnTo>
                  <a:pt x="0" y="494134"/>
                </a:lnTo>
                <a:lnTo>
                  <a:pt x="0" y="1475410"/>
                </a:lnTo>
                <a:lnTo>
                  <a:pt x="206916" y="1593273"/>
                </a:lnTo>
                <a:lnTo>
                  <a:pt x="1502835" y="1593273"/>
                </a:lnTo>
                <a:lnTo>
                  <a:pt x="1709418" y="1475480"/>
                </a:lnTo>
                <a:cubicBezTo>
                  <a:pt x="1707864" y="1146834"/>
                  <a:pt x="1711961" y="820449"/>
                  <a:pt x="1710407" y="491803"/>
                </a:cubicBez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22" name="Content Placeholder 47" descr="Click icon to add picture">
            <a:extLst>
              <a:ext uri="{FF2B5EF4-FFF2-40B4-BE49-F238E27FC236}">
                <a16:creationId xmlns:a16="http://schemas.microsoft.com/office/drawing/2014/main" id="{95ADF367-2619-4E00-AB82-8FFF41D0E5C2}"/>
              </a:ext>
            </a:extLst>
          </p:cNvPr>
          <p:cNvSpPr>
            <a:spLocks noGrp="1"/>
          </p:cNvSpPr>
          <p:nvPr>
            <p:ph type="body" sz="quarter" idx="27" hasCustomPrompt="1"/>
          </p:nvPr>
        </p:nvSpPr>
        <p:spPr>
          <a:xfrm>
            <a:off x="5271609" y="1025236"/>
            <a:ext cx="5162709" cy="420683"/>
          </a:xfrm>
          <a:prstGeom prst="rect">
            <a:avLst/>
          </a:prstGeom>
        </p:spPr>
        <p:txBody>
          <a:bodyPr anchor="b">
            <a:noAutofit/>
          </a:bodyPr>
          <a:lstStyle>
            <a:lvl1pPr marL="0" indent="0" algn="l">
              <a:lnSpc>
                <a:spcPct val="100000"/>
              </a:lnSpc>
              <a:buNone/>
              <a:defRPr sz="1800" b="1"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3" name="Content Placeholder 47">
            <a:extLst>
              <a:ext uri="{FF2B5EF4-FFF2-40B4-BE49-F238E27FC236}">
                <a16:creationId xmlns:a16="http://schemas.microsoft.com/office/drawing/2014/main" id="{8CEB04CE-793E-47B4-8D80-9B82864F2CDF}"/>
              </a:ext>
            </a:extLst>
          </p:cNvPr>
          <p:cNvSpPr>
            <a:spLocks noGrp="1"/>
          </p:cNvSpPr>
          <p:nvPr>
            <p:ph type="body" sz="quarter" idx="28" hasCustomPrompt="1"/>
          </p:nvPr>
        </p:nvSpPr>
        <p:spPr>
          <a:xfrm>
            <a:off x="5271608" y="1469069"/>
            <a:ext cx="5162709" cy="1506166"/>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4" name="Content Placeholder 47" descr="Click icon to add picture">
            <a:extLst>
              <a:ext uri="{FF2B5EF4-FFF2-40B4-BE49-F238E27FC236}">
                <a16:creationId xmlns:a16="http://schemas.microsoft.com/office/drawing/2014/main" id="{067BF8FD-2643-4122-BE3E-63F413244ECB}"/>
              </a:ext>
            </a:extLst>
          </p:cNvPr>
          <p:cNvSpPr>
            <a:spLocks noGrp="1"/>
          </p:cNvSpPr>
          <p:nvPr>
            <p:ph type="body" sz="quarter" idx="29" hasCustomPrompt="1"/>
          </p:nvPr>
        </p:nvSpPr>
        <p:spPr>
          <a:xfrm>
            <a:off x="5271609" y="2984685"/>
            <a:ext cx="5162709" cy="420683"/>
          </a:xfrm>
          <a:prstGeom prst="rect">
            <a:avLst/>
          </a:prstGeom>
        </p:spPr>
        <p:txBody>
          <a:bodyPr anchor="b">
            <a:noAutofit/>
          </a:bodyPr>
          <a:lstStyle>
            <a:lvl1pPr marL="0" indent="0" algn="l">
              <a:lnSpc>
                <a:spcPct val="100000"/>
              </a:lnSpc>
              <a:buNone/>
              <a:defRPr sz="1800" b="1"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6" name="Content Placeholder 47" descr="Click icon to add picture">
            <a:extLst>
              <a:ext uri="{FF2B5EF4-FFF2-40B4-BE49-F238E27FC236}">
                <a16:creationId xmlns:a16="http://schemas.microsoft.com/office/drawing/2014/main" id="{02260D10-FEA1-48A7-B544-FAEEAECF5DE2}"/>
              </a:ext>
            </a:extLst>
          </p:cNvPr>
          <p:cNvSpPr>
            <a:spLocks noGrp="1"/>
          </p:cNvSpPr>
          <p:nvPr>
            <p:ph type="body" sz="quarter" idx="31" hasCustomPrompt="1"/>
          </p:nvPr>
        </p:nvSpPr>
        <p:spPr>
          <a:xfrm>
            <a:off x="5271607" y="4597473"/>
            <a:ext cx="5162709" cy="421399"/>
          </a:xfrm>
          <a:prstGeom prst="rect">
            <a:avLst/>
          </a:prstGeom>
        </p:spPr>
        <p:txBody>
          <a:bodyPr anchor="b">
            <a:noAutofit/>
          </a:bodyPr>
          <a:lstStyle>
            <a:lvl1pPr marL="0" indent="0" algn="l">
              <a:lnSpc>
                <a:spcPct val="100000"/>
              </a:lnSpc>
              <a:buNone/>
              <a:defRPr sz="1800" b="1"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64584B30-8BCF-4D75-8A6C-FD82347CC7B6}"/>
              </a:ext>
            </a:extLst>
          </p:cNvPr>
          <p:cNvSpPr>
            <a:spLocks noGrp="1"/>
          </p:cNvSpPr>
          <p:nvPr>
            <p:ph type="body" sz="quarter" idx="34" hasCustomPrompt="1"/>
          </p:nvPr>
        </p:nvSpPr>
        <p:spPr>
          <a:xfrm>
            <a:off x="5271608" y="3419684"/>
            <a:ext cx="5162709" cy="1177789"/>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8" name="Content Placeholder 47">
            <a:extLst>
              <a:ext uri="{FF2B5EF4-FFF2-40B4-BE49-F238E27FC236}">
                <a16:creationId xmlns:a16="http://schemas.microsoft.com/office/drawing/2014/main" id="{A4A25056-27FA-4039-ACFA-6624F778712A}"/>
              </a:ext>
            </a:extLst>
          </p:cNvPr>
          <p:cNvSpPr>
            <a:spLocks noGrp="1"/>
          </p:cNvSpPr>
          <p:nvPr>
            <p:ph type="body" sz="quarter" idx="35" hasCustomPrompt="1"/>
          </p:nvPr>
        </p:nvSpPr>
        <p:spPr>
          <a:xfrm>
            <a:off x="5271608" y="5041922"/>
            <a:ext cx="5162709" cy="1635938"/>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7" name="Freeform: Shape 24">
            <a:extLst>
              <a:ext uri="{FF2B5EF4-FFF2-40B4-BE49-F238E27FC236}">
                <a16:creationId xmlns:a16="http://schemas.microsoft.com/office/drawing/2014/main" id="{A23F9759-CF52-CE45-5E22-9678534685A7}"/>
              </a:ext>
            </a:extLst>
          </p:cNvPr>
          <p:cNvSpPr/>
          <p:nvPr userDrawn="1"/>
        </p:nvSpPr>
        <p:spPr>
          <a:xfrm flipH="1">
            <a:off x="2631891" y="4699053"/>
            <a:ext cx="668814" cy="784693"/>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6" name="Title 5">
            <a:extLst>
              <a:ext uri="{FF2B5EF4-FFF2-40B4-BE49-F238E27FC236}">
                <a16:creationId xmlns:a16="http://schemas.microsoft.com/office/drawing/2014/main" id="{5D84FCC1-368D-680C-31AA-597C3AAF4232}"/>
              </a:ext>
            </a:extLst>
          </p:cNvPr>
          <p:cNvSpPr>
            <a:spLocks noGrp="1"/>
          </p:cNvSpPr>
          <p:nvPr>
            <p:ph type="title"/>
          </p:nvPr>
        </p:nvSpPr>
        <p:spPr>
          <a:xfrm>
            <a:off x="502665" y="707105"/>
            <a:ext cx="3994173" cy="2277580"/>
          </a:xfrm>
        </p:spPr>
        <p:txBody>
          <a:bodyPr anchor="t">
            <a:noAutofit/>
          </a:bodyPr>
          <a:lstStyle>
            <a:lvl1pPr>
              <a:defRPr>
                <a:solidFill>
                  <a:schemeClr val="accent6"/>
                </a:solidFill>
              </a:defRPr>
            </a:lvl1pPr>
          </a:lstStyle>
          <a:p>
            <a:r>
              <a:rPr lang="en-US"/>
              <a:t>Click to edit Master title style</a:t>
            </a:r>
            <a:endParaRPr lang="en-US" dirty="0"/>
          </a:p>
        </p:txBody>
      </p:sp>
      <p:sp>
        <p:nvSpPr>
          <p:cNvPr id="18" name="Picture Placeholder 2">
            <a:extLst>
              <a:ext uri="{FF2B5EF4-FFF2-40B4-BE49-F238E27FC236}">
                <a16:creationId xmlns:a16="http://schemas.microsoft.com/office/drawing/2014/main" id="{E53E8C9F-CD73-30CD-1F24-20F2E6149D58}"/>
              </a:ext>
            </a:extLst>
          </p:cNvPr>
          <p:cNvSpPr>
            <a:spLocks noGrp="1"/>
          </p:cNvSpPr>
          <p:nvPr>
            <p:ph type="pic" sz="quarter" idx="36"/>
          </p:nvPr>
        </p:nvSpPr>
        <p:spPr>
          <a:xfrm>
            <a:off x="4734172" y="1141669"/>
            <a:ext cx="507778"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solidFill>
                  <a:schemeClr val="accent6"/>
                </a:solidFill>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19" name="Picture Placeholder 2">
            <a:extLst>
              <a:ext uri="{FF2B5EF4-FFF2-40B4-BE49-F238E27FC236}">
                <a16:creationId xmlns:a16="http://schemas.microsoft.com/office/drawing/2014/main" id="{CE61E189-349E-0076-EA43-7BCB6E24CE86}"/>
              </a:ext>
            </a:extLst>
          </p:cNvPr>
          <p:cNvSpPr>
            <a:spLocks noGrp="1"/>
          </p:cNvSpPr>
          <p:nvPr>
            <p:ph type="pic" sz="quarter" idx="37"/>
          </p:nvPr>
        </p:nvSpPr>
        <p:spPr>
          <a:xfrm>
            <a:off x="4724705" y="3105650"/>
            <a:ext cx="536270"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solidFill>
                  <a:schemeClr val="accent6"/>
                </a:solidFill>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21" name="Picture Placeholder 2">
            <a:extLst>
              <a:ext uri="{FF2B5EF4-FFF2-40B4-BE49-F238E27FC236}">
                <a16:creationId xmlns:a16="http://schemas.microsoft.com/office/drawing/2014/main" id="{68B04572-5D47-C3DF-CDEA-15EC646EA8FE}"/>
              </a:ext>
            </a:extLst>
          </p:cNvPr>
          <p:cNvSpPr>
            <a:spLocks noGrp="1"/>
          </p:cNvSpPr>
          <p:nvPr>
            <p:ph type="pic" sz="quarter" idx="38"/>
          </p:nvPr>
        </p:nvSpPr>
        <p:spPr>
          <a:xfrm>
            <a:off x="4714069" y="4716041"/>
            <a:ext cx="536270"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solidFill>
                  <a:schemeClr val="accent6"/>
                </a:solidFill>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5" name="Slide Number Placeholder 4">
            <a:extLst>
              <a:ext uri="{FF2B5EF4-FFF2-40B4-BE49-F238E27FC236}">
                <a16:creationId xmlns:a16="http://schemas.microsoft.com/office/drawing/2014/main" id="{2446A453-65E1-B688-A3F9-EA0AA347DDEA}"/>
              </a:ext>
            </a:extLst>
          </p:cNvPr>
          <p:cNvSpPr>
            <a:spLocks noGrp="1"/>
          </p:cNvSpPr>
          <p:nvPr>
            <p:ph type="sldNum" sz="quarter" idx="40"/>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6621137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4_自定义版式">
    <p:spTree>
      <p:nvGrpSpPr>
        <p:cNvPr id="1" name=""/>
        <p:cNvGrpSpPr/>
        <p:nvPr/>
      </p:nvGrpSpPr>
      <p:grpSpPr>
        <a:xfrm>
          <a:off x="0" y="0"/>
          <a:ext cx="0" cy="0"/>
          <a:chOff x="0" y="0"/>
          <a:chExt cx="0" cy="0"/>
        </a:xfrm>
      </p:grpSpPr>
      <p:sp>
        <p:nvSpPr>
          <p:cNvPr id="8" name="Content Placeholder 47">
            <a:extLst>
              <a:ext uri="{FF2B5EF4-FFF2-40B4-BE49-F238E27FC236}">
                <a16:creationId xmlns:a16="http://schemas.microsoft.com/office/drawing/2014/main" id="{3EDD8D3E-653B-4A9E-9868-3B013A65FE9F}"/>
              </a:ext>
            </a:extLst>
          </p:cNvPr>
          <p:cNvSpPr>
            <a:spLocks noGrp="1"/>
          </p:cNvSpPr>
          <p:nvPr>
            <p:ph type="pic" sz="quarter" idx="48"/>
          </p:nvPr>
        </p:nvSpPr>
        <p:spPr>
          <a:xfrm>
            <a:off x="7493157" y="529148"/>
            <a:ext cx="4248873" cy="473113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ln w="19050">
            <a:noFill/>
          </a:ln>
        </p:spPr>
        <p:txBody>
          <a:bodyPr anchor="ctr">
            <a:noAutofit/>
          </a:bodyPr>
          <a:lstStyle>
            <a:lvl1pPr marL="0" indent="0" algn="ctr">
              <a:buNone/>
              <a:defRPr>
                <a:solidFill>
                  <a:schemeClr val="accent6"/>
                </a:solidFill>
              </a:defRPr>
            </a:lvl1pPr>
          </a:lstStyle>
          <a:p>
            <a:r>
              <a:rPr lang="en-US" altLang="zh-CN"/>
              <a:t>Click icon to add picture</a:t>
            </a:r>
            <a:endParaRPr lang="zh-CN" altLang="en-US"/>
          </a:p>
        </p:txBody>
      </p:sp>
      <p:sp>
        <p:nvSpPr>
          <p:cNvPr id="18" name="Content Placeholder 47">
            <a:extLst>
              <a:ext uri="{FF2B5EF4-FFF2-40B4-BE49-F238E27FC236}">
                <a16:creationId xmlns:a16="http://schemas.microsoft.com/office/drawing/2014/main" id="{DD4E6A9F-7400-917B-6A6B-6BAB445E85FA}"/>
              </a:ext>
            </a:extLst>
          </p:cNvPr>
          <p:cNvSpPr>
            <a:spLocks noGrp="1"/>
          </p:cNvSpPr>
          <p:nvPr>
            <p:ph type="body" sz="quarter" idx="28" hasCustomPrompt="1"/>
          </p:nvPr>
        </p:nvSpPr>
        <p:spPr>
          <a:xfrm>
            <a:off x="517427" y="3253120"/>
            <a:ext cx="4959822" cy="2007158"/>
          </a:xfrm>
          <a:prstGeom prst="rect">
            <a:avLst/>
          </a:prstGeom>
        </p:spPr>
        <p:txBody>
          <a:bodyPr>
            <a:noAutofit/>
          </a:bodyPr>
          <a:lstStyle>
            <a:lvl1pPr marL="0" indent="0">
              <a:lnSpc>
                <a:spcPct val="100000"/>
              </a:lnSpc>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19" name="Freeform: Shape 25">
            <a:extLst>
              <a:ext uri="{FF2B5EF4-FFF2-40B4-BE49-F238E27FC236}">
                <a16:creationId xmlns:a16="http://schemas.microsoft.com/office/drawing/2014/main" id="{D7BBD3E8-D5DD-C21F-3792-4880373CCDCC}"/>
              </a:ext>
            </a:extLst>
          </p:cNvPr>
          <p:cNvSpPr/>
          <p:nvPr userDrawn="1"/>
        </p:nvSpPr>
        <p:spPr>
          <a:xfrm flipH="1">
            <a:off x="7400972" y="4508725"/>
            <a:ext cx="1347680" cy="158117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20" name="Freeform: Shape 11">
            <a:extLst>
              <a:ext uri="{FF2B5EF4-FFF2-40B4-BE49-F238E27FC236}">
                <a16:creationId xmlns:a16="http://schemas.microsoft.com/office/drawing/2014/main" id="{FC461D80-0CAC-62E5-726A-63B48BEF3F25}"/>
              </a:ext>
            </a:extLst>
          </p:cNvPr>
          <p:cNvSpPr/>
          <p:nvPr userDrawn="1"/>
        </p:nvSpPr>
        <p:spPr>
          <a:xfrm>
            <a:off x="6521016" y="4772906"/>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3" name="Title 2">
            <a:extLst>
              <a:ext uri="{FF2B5EF4-FFF2-40B4-BE49-F238E27FC236}">
                <a16:creationId xmlns:a16="http://schemas.microsoft.com/office/drawing/2014/main" id="{D4944167-AFE9-AE61-AF44-B9AEE24D17D8}"/>
              </a:ext>
            </a:extLst>
          </p:cNvPr>
          <p:cNvSpPr>
            <a:spLocks noGrp="1"/>
          </p:cNvSpPr>
          <p:nvPr>
            <p:ph type="title"/>
          </p:nvPr>
        </p:nvSpPr>
        <p:spPr>
          <a:xfrm>
            <a:off x="517427" y="2497488"/>
            <a:ext cx="9823998" cy="1325563"/>
          </a:xfrm>
        </p:spPr>
        <p:txBody>
          <a:bodyPr anchor="t">
            <a:noAutofit/>
          </a:bodyPr>
          <a:lstStyle>
            <a:lvl1pPr>
              <a:defRPr>
                <a:solidFill>
                  <a:schemeClr val="accent6"/>
                </a:solidFill>
              </a:defRPr>
            </a:lvl1p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47268D53-92DA-7335-4DAB-83485CAF3FE9}"/>
              </a:ext>
            </a:extLst>
          </p:cNvPr>
          <p:cNvSpPr>
            <a:spLocks noGrp="1"/>
          </p:cNvSpPr>
          <p:nvPr>
            <p:ph type="ftr" sz="quarter" idx="49"/>
          </p:nvPr>
        </p:nvSpPr>
        <p:spPr/>
        <p:txBody>
          <a:bodyPr>
            <a:noAutofit/>
          </a:bodyPr>
          <a:lstStyle>
            <a:lvl1pPr>
              <a:defRPr>
                <a:solidFill>
                  <a:schemeClr val="accent6"/>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9F9FCB16-3643-AB04-D20E-A14FFE07F67C}"/>
              </a:ext>
            </a:extLst>
          </p:cNvPr>
          <p:cNvSpPr>
            <a:spLocks noGrp="1"/>
          </p:cNvSpPr>
          <p:nvPr>
            <p:ph type="sldNum" sz="quarter" idx="50"/>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2132766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47" name="Freeform 46">
            <a:extLst>
              <a:ext uri="{FF2B5EF4-FFF2-40B4-BE49-F238E27FC236}">
                <a16:creationId xmlns:a16="http://schemas.microsoft.com/office/drawing/2014/main" id="{39B50CEE-D9F9-B5CD-C274-BEAA5EAB37E3}"/>
              </a:ext>
            </a:extLst>
          </p:cNvPr>
          <p:cNvSpPr/>
          <p:nvPr userDrawn="1"/>
        </p:nvSpPr>
        <p:spPr>
          <a:xfrm>
            <a:off x="410352" y="12435"/>
            <a:ext cx="1455521" cy="1019127"/>
          </a:xfrm>
          <a:custGeom>
            <a:avLst/>
            <a:gdLst>
              <a:gd name="connsiteX0" fmla="*/ 219223 w 1455521"/>
              <a:gd name="connsiteY0" fmla="*/ 0 h 1019127"/>
              <a:gd name="connsiteX1" fmla="*/ 1236298 w 1455521"/>
              <a:gd name="connsiteY1" fmla="*/ 0 h 1019127"/>
              <a:gd name="connsiteX2" fmla="*/ 1455521 w 1455521"/>
              <a:gd name="connsiteY2" fmla="*/ 385779 h 1019127"/>
              <a:gd name="connsiteX3" fmla="*/ 1095615 w 1455521"/>
              <a:gd name="connsiteY3" fmla="*/ 1019127 h 1019127"/>
              <a:gd name="connsiteX4" fmla="*/ 359906 w 1455521"/>
              <a:gd name="connsiteY4" fmla="*/ 1019127 h 1019127"/>
              <a:gd name="connsiteX5" fmla="*/ 0 w 1455521"/>
              <a:gd name="connsiteY5" fmla="*/ 385779 h 1019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1019127">
                <a:moveTo>
                  <a:pt x="219223" y="0"/>
                </a:moveTo>
                <a:lnTo>
                  <a:pt x="1236298" y="0"/>
                </a:lnTo>
                <a:lnTo>
                  <a:pt x="1455521" y="385779"/>
                </a:lnTo>
                <a:lnTo>
                  <a:pt x="1095615" y="1019127"/>
                </a:lnTo>
                <a:lnTo>
                  <a:pt x="359906" y="1019127"/>
                </a:lnTo>
                <a:lnTo>
                  <a:pt x="0" y="385779"/>
                </a:lnTo>
                <a:close/>
              </a:path>
            </a:pathLst>
          </a:custGeom>
          <a:solidFill>
            <a:schemeClr val="accent6">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9" name="Hexagon 15">
            <a:extLst>
              <a:ext uri="{FF2B5EF4-FFF2-40B4-BE49-F238E27FC236}">
                <a16:creationId xmlns:a16="http://schemas.microsoft.com/office/drawing/2014/main" id="{93831F6E-A0DA-46E5-AF13-ED5D9ABF108D}"/>
              </a:ext>
            </a:extLst>
          </p:cNvPr>
          <p:cNvSpPr/>
          <p:nvPr userDrawn="1"/>
        </p:nvSpPr>
        <p:spPr>
          <a:xfrm>
            <a:off x="1579486" y="450004"/>
            <a:ext cx="1455521" cy="1266696"/>
          </a:xfrm>
          <a:prstGeom prst="hexagon">
            <a:avLst>
              <a:gd name="adj" fmla="val 28413"/>
              <a:gd name="vf" fmla="val 11547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0" name="Hexagon 17">
            <a:extLst>
              <a:ext uri="{FF2B5EF4-FFF2-40B4-BE49-F238E27FC236}">
                <a16:creationId xmlns:a16="http://schemas.microsoft.com/office/drawing/2014/main" id="{18B06ECC-5FA7-4ACA-86BF-694240D0C05B}"/>
              </a:ext>
            </a:extLst>
          </p:cNvPr>
          <p:cNvSpPr/>
          <p:nvPr userDrawn="1"/>
        </p:nvSpPr>
        <p:spPr>
          <a:xfrm>
            <a:off x="412218" y="1136470"/>
            <a:ext cx="1455521" cy="1266696"/>
          </a:xfrm>
          <a:prstGeom prst="hexagon">
            <a:avLst>
              <a:gd name="adj" fmla="val 28413"/>
              <a:gd name="vf" fmla="val 11547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1" name="Hexagon 19">
            <a:extLst>
              <a:ext uri="{FF2B5EF4-FFF2-40B4-BE49-F238E27FC236}">
                <a16:creationId xmlns:a16="http://schemas.microsoft.com/office/drawing/2014/main" id="{089AA305-8FFC-46A5-B806-D5D78320D0CD}"/>
              </a:ext>
            </a:extLst>
          </p:cNvPr>
          <p:cNvSpPr/>
          <p:nvPr userDrawn="1"/>
        </p:nvSpPr>
        <p:spPr>
          <a:xfrm>
            <a:off x="1580070" y="1812437"/>
            <a:ext cx="1455521" cy="1266696"/>
          </a:xfrm>
          <a:prstGeom prst="hexagon">
            <a:avLst>
              <a:gd name="adj" fmla="val 28413"/>
              <a:gd name="vf" fmla="val 11547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2" name="Hexagon 21">
            <a:extLst>
              <a:ext uri="{FF2B5EF4-FFF2-40B4-BE49-F238E27FC236}">
                <a16:creationId xmlns:a16="http://schemas.microsoft.com/office/drawing/2014/main" id="{DB2D65ED-32BC-44B2-92F3-E16717051CA1}"/>
              </a:ext>
            </a:extLst>
          </p:cNvPr>
          <p:cNvSpPr/>
          <p:nvPr userDrawn="1"/>
        </p:nvSpPr>
        <p:spPr>
          <a:xfrm>
            <a:off x="3953772" y="4582171"/>
            <a:ext cx="1455521" cy="1266696"/>
          </a:xfrm>
          <a:prstGeom prst="hexagon">
            <a:avLst>
              <a:gd name="adj" fmla="val 28413"/>
              <a:gd name="vf" fmla="val 11547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44" name="Freeform 43">
            <a:extLst>
              <a:ext uri="{FF2B5EF4-FFF2-40B4-BE49-F238E27FC236}">
                <a16:creationId xmlns:a16="http://schemas.microsoft.com/office/drawing/2014/main" id="{6100186E-95B0-AB29-6F1D-DBFBAA566DB2}"/>
              </a:ext>
            </a:extLst>
          </p:cNvPr>
          <p:cNvSpPr/>
          <p:nvPr userDrawn="1"/>
        </p:nvSpPr>
        <p:spPr>
          <a:xfrm>
            <a:off x="3955762" y="5952136"/>
            <a:ext cx="1455521" cy="932559"/>
          </a:xfrm>
          <a:custGeom>
            <a:avLst/>
            <a:gdLst>
              <a:gd name="connsiteX0" fmla="*/ 359906 w 1455521"/>
              <a:gd name="connsiteY0" fmla="*/ 0 h 932559"/>
              <a:gd name="connsiteX1" fmla="*/ 1095615 w 1455521"/>
              <a:gd name="connsiteY1" fmla="*/ 0 h 932559"/>
              <a:gd name="connsiteX2" fmla="*/ 1455521 w 1455521"/>
              <a:gd name="connsiteY2" fmla="*/ 633348 h 932559"/>
              <a:gd name="connsiteX3" fmla="*/ 1285492 w 1455521"/>
              <a:gd name="connsiteY3" fmla="*/ 932559 h 932559"/>
              <a:gd name="connsiteX4" fmla="*/ 170030 w 1455521"/>
              <a:gd name="connsiteY4" fmla="*/ 932559 h 932559"/>
              <a:gd name="connsiteX5" fmla="*/ 0 w 1455521"/>
              <a:gd name="connsiteY5" fmla="*/ 633348 h 932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932559">
                <a:moveTo>
                  <a:pt x="359906" y="0"/>
                </a:moveTo>
                <a:lnTo>
                  <a:pt x="1095615" y="0"/>
                </a:lnTo>
                <a:lnTo>
                  <a:pt x="1455521" y="633348"/>
                </a:lnTo>
                <a:lnTo>
                  <a:pt x="1285492" y="932559"/>
                </a:lnTo>
                <a:lnTo>
                  <a:pt x="170030" y="932559"/>
                </a:lnTo>
                <a:lnTo>
                  <a:pt x="0" y="633348"/>
                </a:lnTo>
                <a:close/>
              </a:path>
            </a:pathLst>
          </a:cu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4" name="Hexagon 27">
            <a:extLst>
              <a:ext uri="{FF2B5EF4-FFF2-40B4-BE49-F238E27FC236}">
                <a16:creationId xmlns:a16="http://schemas.microsoft.com/office/drawing/2014/main" id="{5275D449-7441-440B-8584-96D25256F24D}"/>
              </a:ext>
            </a:extLst>
          </p:cNvPr>
          <p:cNvSpPr/>
          <p:nvPr userDrawn="1"/>
        </p:nvSpPr>
        <p:spPr>
          <a:xfrm>
            <a:off x="2783996" y="5245443"/>
            <a:ext cx="1455521" cy="1266696"/>
          </a:xfrm>
          <a:prstGeom prst="hexagon">
            <a:avLst>
              <a:gd name="adj" fmla="val 28413"/>
              <a:gd name="vf" fmla="val 11547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5" name="Hexagon 28">
            <a:extLst>
              <a:ext uri="{FF2B5EF4-FFF2-40B4-BE49-F238E27FC236}">
                <a16:creationId xmlns:a16="http://schemas.microsoft.com/office/drawing/2014/main" id="{94CFCD79-F5CD-4175-96DE-1AC2E1999DB6}"/>
              </a:ext>
            </a:extLst>
          </p:cNvPr>
          <p:cNvSpPr/>
          <p:nvPr userDrawn="1"/>
        </p:nvSpPr>
        <p:spPr>
          <a:xfrm>
            <a:off x="2767144" y="3880620"/>
            <a:ext cx="1455521" cy="1266696"/>
          </a:xfrm>
          <a:prstGeom prst="hexagon">
            <a:avLst>
              <a:gd name="adj" fmla="val 28413"/>
              <a:gd name="vf" fmla="val 115470"/>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43" name="Freeform 42">
            <a:extLst>
              <a:ext uri="{FF2B5EF4-FFF2-40B4-BE49-F238E27FC236}">
                <a16:creationId xmlns:a16="http://schemas.microsoft.com/office/drawing/2014/main" id="{C8667104-E096-23C3-4C2C-5277C2AF5C57}"/>
              </a:ext>
            </a:extLst>
          </p:cNvPr>
          <p:cNvSpPr/>
          <p:nvPr userDrawn="1"/>
        </p:nvSpPr>
        <p:spPr>
          <a:xfrm>
            <a:off x="3702" y="448131"/>
            <a:ext cx="678871" cy="1266696"/>
          </a:xfrm>
          <a:custGeom>
            <a:avLst/>
            <a:gdLst>
              <a:gd name="connsiteX0" fmla="*/ 0 w 678871"/>
              <a:gd name="connsiteY0" fmla="*/ 0 h 1266696"/>
              <a:gd name="connsiteX1" fmla="*/ 318965 w 678871"/>
              <a:gd name="connsiteY1" fmla="*/ 0 h 1266696"/>
              <a:gd name="connsiteX2" fmla="*/ 678871 w 678871"/>
              <a:gd name="connsiteY2" fmla="*/ 633348 h 1266696"/>
              <a:gd name="connsiteX3" fmla="*/ 318965 w 678871"/>
              <a:gd name="connsiteY3" fmla="*/ 1266696 h 1266696"/>
              <a:gd name="connsiteX4" fmla="*/ 0 w 678871"/>
              <a:gd name="connsiteY4" fmla="*/ 1266696 h 1266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8871" h="1266696">
                <a:moveTo>
                  <a:pt x="0" y="0"/>
                </a:moveTo>
                <a:lnTo>
                  <a:pt x="318965" y="0"/>
                </a:lnTo>
                <a:lnTo>
                  <a:pt x="678871" y="633348"/>
                </a:lnTo>
                <a:lnTo>
                  <a:pt x="318965" y="1266696"/>
                </a:lnTo>
                <a:lnTo>
                  <a:pt x="0" y="1266696"/>
                </a:ln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8" name="Hexagon 31">
            <a:extLst>
              <a:ext uri="{FF2B5EF4-FFF2-40B4-BE49-F238E27FC236}">
                <a16:creationId xmlns:a16="http://schemas.microsoft.com/office/drawing/2014/main" id="{61BB4AB0-7C5C-4697-A25B-0AFD8754AB52}"/>
              </a:ext>
            </a:extLst>
          </p:cNvPr>
          <p:cNvSpPr/>
          <p:nvPr userDrawn="1"/>
        </p:nvSpPr>
        <p:spPr>
          <a:xfrm>
            <a:off x="1580353" y="3182793"/>
            <a:ext cx="1455521" cy="1266696"/>
          </a:xfrm>
          <a:prstGeom prst="hexagon">
            <a:avLst>
              <a:gd name="adj" fmla="val 28413"/>
              <a:gd name="vf" fmla="val 115470"/>
            </a:avLst>
          </a:prstGeom>
          <a:noFill/>
          <a:ln w="190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46" name="Freeform 45">
            <a:extLst>
              <a:ext uri="{FF2B5EF4-FFF2-40B4-BE49-F238E27FC236}">
                <a16:creationId xmlns:a16="http://schemas.microsoft.com/office/drawing/2014/main" id="{2363FF00-E570-D743-258E-E9FEF4F02A08}"/>
              </a:ext>
            </a:extLst>
          </p:cNvPr>
          <p:cNvSpPr/>
          <p:nvPr userDrawn="1"/>
        </p:nvSpPr>
        <p:spPr>
          <a:xfrm>
            <a:off x="6334981" y="5962237"/>
            <a:ext cx="1455521" cy="901561"/>
          </a:xfrm>
          <a:custGeom>
            <a:avLst/>
            <a:gdLst>
              <a:gd name="connsiteX0" fmla="*/ 359906 w 1455521"/>
              <a:gd name="connsiteY0" fmla="*/ 0 h 901561"/>
              <a:gd name="connsiteX1" fmla="*/ 1095615 w 1455521"/>
              <a:gd name="connsiteY1" fmla="*/ 0 h 901561"/>
              <a:gd name="connsiteX2" fmla="*/ 1455521 w 1455521"/>
              <a:gd name="connsiteY2" fmla="*/ 633348 h 901561"/>
              <a:gd name="connsiteX3" fmla="*/ 1303107 w 1455521"/>
              <a:gd name="connsiteY3" fmla="*/ 901561 h 901561"/>
              <a:gd name="connsiteX4" fmla="*/ 152415 w 1455521"/>
              <a:gd name="connsiteY4" fmla="*/ 901561 h 901561"/>
              <a:gd name="connsiteX5" fmla="*/ 0 w 1455521"/>
              <a:gd name="connsiteY5" fmla="*/ 633348 h 901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901561">
                <a:moveTo>
                  <a:pt x="359906" y="0"/>
                </a:moveTo>
                <a:lnTo>
                  <a:pt x="1095615" y="0"/>
                </a:lnTo>
                <a:lnTo>
                  <a:pt x="1455521" y="633348"/>
                </a:lnTo>
                <a:lnTo>
                  <a:pt x="1303107" y="901561"/>
                </a:lnTo>
                <a:lnTo>
                  <a:pt x="152415" y="901561"/>
                </a:lnTo>
                <a:lnTo>
                  <a:pt x="0" y="633348"/>
                </a:ln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28" name="Content Placeholder 47">
            <a:extLst>
              <a:ext uri="{FF2B5EF4-FFF2-40B4-BE49-F238E27FC236}">
                <a16:creationId xmlns:a16="http://schemas.microsoft.com/office/drawing/2014/main" id="{073CD90F-1E45-47EC-B558-D5F638F5FE6F}"/>
              </a:ext>
            </a:extLst>
          </p:cNvPr>
          <p:cNvSpPr>
            <a:spLocks noGrp="1"/>
          </p:cNvSpPr>
          <p:nvPr>
            <p:ph type="pic" sz="quarter" idx="48"/>
          </p:nvPr>
        </p:nvSpPr>
        <p:spPr>
          <a:xfrm>
            <a:off x="2754948" y="2502098"/>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29" name="Content Placeholder 47">
            <a:extLst>
              <a:ext uri="{FF2B5EF4-FFF2-40B4-BE49-F238E27FC236}">
                <a16:creationId xmlns:a16="http://schemas.microsoft.com/office/drawing/2014/main" id="{9A501203-35D0-41A5-A2A4-9F05FAB495C4}"/>
              </a:ext>
            </a:extLst>
          </p:cNvPr>
          <p:cNvSpPr>
            <a:spLocks noGrp="1"/>
          </p:cNvSpPr>
          <p:nvPr>
            <p:ph type="pic" sz="quarter" idx="49"/>
          </p:nvPr>
        </p:nvSpPr>
        <p:spPr>
          <a:xfrm>
            <a:off x="391110" y="2493385"/>
            <a:ext cx="1465840" cy="1289394"/>
          </a:xfrm>
          <a:prstGeom prst="hexagon">
            <a:avLst>
              <a:gd name="adj" fmla="val 28349"/>
              <a:gd name="vf" fmla="val 115470"/>
            </a:avLst>
          </a:prstGeom>
          <a:ln>
            <a:noFill/>
          </a:ln>
        </p:spPr>
        <p:txBody>
          <a:bodyP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30" name="Content Placeholder 47">
            <a:extLst>
              <a:ext uri="{FF2B5EF4-FFF2-40B4-BE49-F238E27FC236}">
                <a16:creationId xmlns:a16="http://schemas.microsoft.com/office/drawing/2014/main" id="{1FA62038-8BB7-45FD-896E-34738A5578BD}"/>
              </a:ext>
            </a:extLst>
          </p:cNvPr>
          <p:cNvSpPr>
            <a:spLocks noGrp="1"/>
          </p:cNvSpPr>
          <p:nvPr>
            <p:ph type="pic" sz="quarter" idx="50"/>
          </p:nvPr>
        </p:nvSpPr>
        <p:spPr>
          <a:xfrm>
            <a:off x="5151412" y="5238680"/>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31" name="Content Placeholder 47">
            <a:extLst>
              <a:ext uri="{FF2B5EF4-FFF2-40B4-BE49-F238E27FC236}">
                <a16:creationId xmlns:a16="http://schemas.microsoft.com/office/drawing/2014/main" id="{9A7E0EE6-5885-489B-81A9-65DBC0016938}"/>
              </a:ext>
            </a:extLst>
          </p:cNvPr>
          <p:cNvSpPr>
            <a:spLocks noGrp="1"/>
          </p:cNvSpPr>
          <p:nvPr>
            <p:ph type="pic" sz="quarter" idx="51"/>
          </p:nvPr>
        </p:nvSpPr>
        <p:spPr>
          <a:xfrm>
            <a:off x="3948599" y="3194928"/>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21" name="Content Placeholder 47" descr="Click icon to add picture">
            <a:extLst>
              <a:ext uri="{FF2B5EF4-FFF2-40B4-BE49-F238E27FC236}">
                <a16:creationId xmlns:a16="http://schemas.microsoft.com/office/drawing/2014/main" id="{B7E46D91-6194-E279-CAE3-425E21FD4A83}"/>
              </a:ext>
            </a:extLst>
          </p:cNvPr>
          <p:cNvSpPr>
            <a:spLocks noGrp="1"/>
          </p:cNvSpPr>
          <p:nvPr>
            <p:ph type="body" sz="quarter" idx="27" hasCustomPrompt="1"/>
          </p:nvPr>
        </p:nvSpPr>
        <p:spPr>
          <a:xfrm>
            <a:off x="6096000" y="3093990"/>
            <a:ext cx="3034145" cy="1879791"/>
          </a:xfrm>
          <a:prstGeom prst="rect">
            <a:avLst/>
          </a:prstGeom>
        </p:spPr>
        <p:txBody>
          <a:bodyPr anchor="t">
            <a:noAutofit/>
          </a:bodyPr>
          <a:lstStyle>
            <a:lvl1pPr marL="0" indent="0" algn="l">
              <a:lnSpc>
                <a:spcPct val="100000"/>
              </a:lnSpc>
              <a:buNone/>
              <a:defRPr sz="1800" b="0">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2" name="Title 1">
            <a:extLst>
              <a:ext uri="{FF2B5EF4-FFF2-40B4-BE49-F238E27FC236}">
                <a16:creationId xmlns:a16="http://schemas.microsoft.com/office/drawing/2014/main" id="{4722C9EB-D452-B3DF-5219-160F48DE789C}"/>
              </a:ext>
            </a:extLst>
          </p:cNvPr>
          <p:cNvSpPr>
            <a:spLocks noGrp="1"/>
          </p:cNvSpPr>
          <p:nvPr>
            <p:ph type="title"/>
          </p:nvPr>
        </p:nvSpPr>
        <p:spPr>
          <a:xfrm>
            <a:off x="6096000" y="1703538"/>
            <a:ext cx="5055698" cy="1325563"/>
          </a:xfrm>
        </p:spPr>
        <p:txBody>
          <a:bodyPr anchor="b">
            <a:noAutofit/>
          </a:bodyPr>
          <a:lstStyle>
            <a:lvl1pPr>
              <a:defRPr>
                <a:solidFill>
                  <a:schemeClr val="accent6"/>
                </a:solidFill>
              </a:defRPr>
            </a:lvl1pPr>
          </a:lstStyle>
          <a:p>
            <a:r>
              <a:rPr lang="en-US"/>
              <a:t>Click to edit Master title style</a:t>
            </a:r>
            <a:endParaRPr lang="en-US" dirty="0"/>
          </a:p>
        </p:txBody>
      </p:sp>
      <p:sp>
        <p:nvSpPr>
          <p:cNvPr id="40" name="Freeform 39">
            <a:extLst>
              <a:ext uri="{FF2B5EF4-FFF2-40B4-BE49-F238E27FC236}">
                <a16:creationId xmlns:a16="http://schemas.microsoft.com/office/drawing/2014/main" id="{E3C8467A-0A34-2A65-92FE-F12F6A3D84A6}"/>
              </a:ext>
            </a:extLst>
          </p:cNvPr>
          <p:cNvSpPr/>
          <p:nvPr userDrawn="1"/>
        </p:nvSpPr>
        <p:spPr>
          <a:xfrm>
            <a:off x="-6538" y="1815084"/>
            <a:ext cx="697438" cy="1266696"/>
          </a:xfrm>
          <a:custGeom>
            <a:avLst/>
            <a:gdLst>
              <a:gd name="connsiteX0" fmla="*/ 0 w 732607"/>
              <a:gd name="connsiteY0" fmla="*/ 0 h 1266696"/>
              <a:gd name="connsiteX1" fmla="*/ 372701 w 732607"/>
              <a:gd name="connsiteY1" fmla="*/ 0 h 1266696"/>
              <a:gd name="connsiteX2" fmla="*/ 732607 w 732607"/>
              <a:gd name="connsiteY2" fmla="*/ 633348 h 1266696"/>
              <a:gd name="connsiteX3" fmla="*/ 372701 w 732607"/>
              <a:gd name="connsiteY3" fmla="*/ 1266696 h 1266696"/>
              <a:gd name="connsiteX4" fmla="*/ 0 w 732607"/>
              <a:gd name="connsiteY4" fmla="*/ 1266696 h 1266696"/>
              <a:gd name="connsiteX0" fmla="*/ 43961 w 732607"/>
              <a:gd name="connsiteY0" fmla="*/ 8793 h 1266696"/>
              <a:gd name="connsiteX1" fmla="*/ 372701 w 732607"/>
              <a:gd name="connsiteY1" fmla="*/ 0 h 1266696"/>
              <a:gd name="connsiteX2" fmla="*/ 732607 w 732607"/>
              <a:gd name="connsiteY2" fmla="*/ 633348 h 1266696"/>
              <a:gd name="connsiteX3" fmla="*/ 372701 w 732607"/>
              <a:gd name="connsiteY3" fmla="*/ 1266696 h 1266696"/>
              <a:gd name="connsiteX4" fmla="*/ 0 w 732607"/>
              <a:gd name="connsiteY4" fmla="*/ 1266696 h 1266696"/>
              <a:gd name="connsiteX5" fmla="*/ 43961 w 732607"/>
              <a:gd name="connsiteY5" fmla="*/ 8793 h 1266696"/>
              <a:gd name="connsiteX0" fmla="*/ 8792 w 697438"/>
              <a:gd name="connsiteY0" fmla="*/ 8793 h 1266696"/>
              <a:gd name="connsiteX1" fmla="*/ 337532 w 697438"/>
              <a:gd name="connsiteY1" fmla="*/ 0 h 1266696"/>
              <a:gd name="connsiteX2" fmla="*/ 697438 w 697438"/>
              <a:gd name="connsiteY2" fmla="*/ 633348 h 1266696"/>
              <a:gd name="connsiteX3" fmla="*/ 337532 w 697438"/>
              <a:gd name="connsiteY3" fmla="*/ 1266696 h 1266696"/>
              <a:gd name="connsiteX4" fmla="*/ 0 w 697438"/>
              <a:gd name="connsiteY4" fmla="*/ 1266696 h 1266696"/>
              <a:gd name="connsiteX5" fmla="*/ 8792 w 697438"/>
              <a:gd name="connsiteY5" fmla="*/ 8793 h 1266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7438" h="1266696">
                <a:moveTo>
                  <a:pt x="8792" y="8793"/>
                </a:moveTo>
                <a:lnTo>
                  <a:pt x="337532" y="0"/>
                </a:lnTo>
                <a:lnTo>
                  <a:pt x="697438" y="633348"/>
                </a:lnTo>
                <a:lnTo>
                  <a:pt x="337532" y="1266696"/>
                </a:lnTo>
                <a:lnTo>
                  <a:pt x="0" y="1266696"/>
                </a:lnTo>
                <a:cubicBezTo>
                  <a:pt x="0" y="844464"/>
                  <a:pt x="8792" y="431025"/>
                  <a:pt x="8792" y="8793"/>
                </a:cubicBezTo>
                <a:close/>
              </a:path>
            </a:pathLst>
          </a:custGeom>
          <a:noFill/>
          <a:ln w="19050">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Tree>
    <p:extLst>
      <p:ext uri="{BB962C8B-B14F-4D97-AF65-F5344CB8AC3E}">
        <p14:creationId xmlns:p14="http://schemas.microsoft.com/office/powerpoint/2010/main" val="31473342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5518B595-5A04-0768-52B1-73F11E4754EA}"/>
              </a:ext>
            </a:extLst>
          </p:cNvPr>
          <p:cNvSpPr>
            <a:spLocks noGrp="1"/>
          </p:cNvSpPr>
          <p:nvPr>
            <p:ph type="title"/>
          </p:nvPr>
        </p:nvSpPr>
        <p:spPr>
          <a:xfrm>
            <a:off x="512572" y="3435545"/>
            <a:ext cx="4253399" cy="1740114"/>
          </a:xfrm>
        </p:spPr>
        <p:txBody>
          <a:bodyPr>
            <a:noAutofit/>
          </a:bodyPr>
          <a:lstStyle>
            <a:lvl1pPr>
              <a:defRPr>
                <a:solidFill>
                  <a:schemeClr val="accent6"/>
                </a:solidFill>
              </a:defRPr>
            </a:lvl1pPr>
          </a:lstStyle>
          <a:p>
            <a:r>
              <a:rPr lang="en-US"/>
              <a:t>Click to edit Master title style</a:t>
            </a:r>
            <a:endParaRPr lang="en-US" dirty="0"/>
          </a:p>
        </p:txBody>
      </p:sp>
      <p:sp>
        <p:nvSpPr>
          <p:cNvPr id="7" name="Freeform: Shape 4">
            <a:extLst>
              <a:ext uri="{FF2B5EF4-FFF2-40B4-BE49-F238E27FC236}">
                <a16:creationId xmlns:a16="http://schemas.microsoft.com/office/drawing/2014/main" id="{AE722AFD-22D7-4BD8-B055-3867C3800E16}"/>
              </a:ext>
            </a:extLst>
          </p:cNvPr>
          <p:cNvSpPr/>
          <p:nvPr userDrawn="1"/>
        </p:nvSpPr>
        <p:spPr>
          <a:xfrm>
            <a:off x="6282845" y="525294"/>
            <a:ext cx="1913128" cy="214008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3" name="Freeform: Shape 12">
            <a:extLst>
              <a:ext uri="{FF2B5EF4-FFF2-40B4-BE49-F238E27FC236}">
                <a16:creationId xmlns:a16="http://schemas.microsoft.com/office/drawing/2014/main" id="{5D0355E4-3980-42A9-9376-74163520D39D}"/>
              </a:ext>
            </a:extLst>
          </p:cNvPr>
          <p:cNvSpPr/>
          <p:nvPr userDrawn="1"/>
        </p:nvSpPr>
        <p:spPr>
          <a:xfrm>
            <a:off x="8375472" y="496110"/>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4" name="Freeform: Shape 13">
            <a:extLst>
              <a:ext uri="{FF2B5EF4-FFF2-40B4-BE49-F238E27FC236}">
                <a16:creationId xmlns:a16="http://schemas.microsoft.com/office/drawing/2014/main" id="{70174533-8C0E-4E82-A582-891A0555FA1F}"/>
              </a:ext>
            </a:extLst>
          </p:cNvPr>
          <p:cNvSpPr/>
          <p:nvPr userDrawn="1"/>
        </p:nvSpPr>
        <p:spPr>
          <a:xfrm>
            <a:off x="7328126" y="2310315"/>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5" name="Freeform: Shape 14">
            <a:extLst>
              <a:ext uri="{FF2B5EF4-FFF2-40B4-BE49-F238E27FC236}">
                <a16:creationId xmlns:a16="http://schemas.microsoft.com/office/drawing/2014/main" id="{071E3938-A754-4D49-B509-249EE9BD83AB}"/>
              </a:ext>
            </a:extLst>
          </p:cNvPr>
          <p:cNvSpPr/>
          <p:nvPr userDrawn="1"/>
        </p:nvSpPr>
        <p:spPr>
          <a:xfrm>
            <a:off x="8375472" y="4095335"/>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6" name="Freeform: Shape 15">
            <a:extLst>
              <a:ext uri="{FF2B5EF4-FFF2-40B4-BE49-F238E27FC236}">
                <a16:creationId xmlns:a16="http://schemas.microsoft.com/office/drawing/2014/main" id="{B9D430ED-A815-4274-966C-8192C4230569}"/>
              </a:ext>
            </a:extLst>
          </p:cNvPr>
          <p:cNvSpPr/>
          <p:nvPr userDrawn="1"/>
        </p:nvSpPr>
        <p:spPr>
          <a:xfrm>
            <a:off x="9403474" y="2310314"/>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24" name="Content placeholder 47" descr="Click icon to add picture">
            <a:extLst>
              <a:ext uri="{FF2B5EF4-FFF2-40B4-BE49-F238E27FC236}">
                <a16:creationId xmlns:a16="http://schemas.microsoft.com/office/drawing/2014/main" id="{5414CF94-2913-4AE7-AAC3-3D61FE742888}"/>
              </a:ext>
            </a:extLst>
          </p:cNvPr>
          <p:cNvSpPr>
            <a:spLocks noGrp="1"/>
          </p:cNvSpPr>
          <p:nvPr>
            <p:ph type="body" sz="quarter" idx="28" hasCustomPrompt="1"/>
          </p:nvPr>
        </p:nvSpPr>
        <p:spPr>
          <a:xfrm>
            <a:off x="6274027" y="1076241"/>
            <a:ext cx="1913128" cy="1054727"/>
          </a:xfrm>
          <a:prstGeom prst="rect">
            <a:avLst/>
          </a:prstGeom>
        </p:spPr>
        <p:txBody>
          <a:bodyPr anchor="ctr">
            <a:noAutofit/>
          </a:bodyPr>
          <a:lstStyle>
            <a:lvl1pPr marL="0" indent="0" algn="ctr">
              <a:lnSpc>
                <a:spcPct val="100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a:t>
            </a:r>
            <a:r>
              <a:rPr lang="zh-CN" altLang="en-US" dirty="0"/>
              <a:t> </a:t>
            </a:r>
            <a:r>
              <a:rPr lang="en-US" altLang="zh-CN" dirty="0"/>
              <a:t>Master title style </a:t>
            </a:r>
          </a:p>
        </p:txBody>
      </p:sp>
      <p:sp>
        <p:nvSpPr>
          <p:cNvPr id="26" name="Content placeholder 47" descr="Click icon to add picture">
            <a:extLst>
              <a:ext uri="{FF2B5EF4-FFF2-40B4-BE49-F238E27FC236}">
                <a16:creationId xmlns:a16="http://schemas.microsoft.com/office/drawing/2014/main" id="{3CE3485A-395E-4C5F-A00F-D230FF7CFB93}"/>
              </a:ext>
            </a:extLst>
          </p:cNvPr>
          <p:cNvSpPr>
            <a:spLocks noGrp="1"/>
          </p:cNvSpPr>
          <p:nvPr>
            <p:ph type="body" sz="quarter" idx="29" hasCustomPrompt="1"/>
          </p:nvPr>
        </p:nvSpPr>
        <p:spPr>
          <a:xfrm>
            <a:off x="8375472" y="1076241"/>
            <a:ext cx="1904890" cy="1054728"/>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a:t>
            </a:r>
            <a:r>
              <a:rPr lang="zh-CN" altLang="en-US" dirty="0"/>
              <a:t> </a:t>
            </a:r>
            <a:r>
              <a:rPr lang="en-US" altLang="zh-CN" dirty="0"/>
              <a:t>Master title style </a:t>
            </a:r>
          </a:p>
        </p:txBody>
      </p:sp>
      <p:sp>
        <p:nvSpPr>
          <p:cNvPr id="33" name="Content placeholder 47" descr="Click icon to add picture">
            <a:extLst>
              <a:ext uri="{FF2B5EF4-FFF2-40B4-BE49-F238E27FC236}">
                <a16:creationId xmlns:a16="http://schemas.microsoft.com/office/drawing/2014/main" id="{6A8DFBFF-5B07-49C6-ADB8-341FCD1E7531}"/>
              </a:ext>
            </a:extLst>
          </p:cNvPr>
          <p:cNvSpPr>
            <a:spLocks noGrp="1"/>
          </p:cNvSpPr>
          <p:nvPr>
            <p:ph type="body" sz="quarter" idx="30" hasCustomPrompt="1"/>
          </p:nvPr>
        </p:nvSpPr>
        <p:spPr>
          <a:xfrm>
            <a:off x="7321949" y="2844725"/>
            <a:ext cx="1914694" cy="1089194"/>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4" name="Content placeholder 47" descr="Click icon to add picture">
            <a:extLst>
              <a:ext uri="{FF2B5EF4-FFF2-40B4-BE49-F238E27FC236}">
                <a16:creationId xmlns:a16="http://schemas.microsoft.com/office/drawing/2014/main" id="{1AC7F192-CFC3-470A-9467-330212C6F52D}"/>
              </a:ext>
            </a:extLst>
          </p:cNvPr>
          <p:cNvSpPr>
            <a:spLocks noGrp="1"/>
          </p:cNvSpPr>
          <p:nvPr>
            <p:ph type="body" sz="quarter" idx="31" hasCustomPrompt="1"/>
          </p:nvPr>
        </p:nvSpPr>
        <p:spPr>
          <a:xfrm>
            <a:off x="9409651" y="2826795"/>
            <a:ext cx="1913128" cy="1107124"/>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5" name="Content placeholder 47" descr="Click icon to add picture">
            <a:extLst>
              <a:ext uri="{FF2B5EF4-FFF2-40B4-BE49-F238E27FC236}">
                <a16:creationId xmlns:a16="http://schemas.microsoft.com/office/drawing/2014/main" id="{A5D53FF3-B0CD-4D31-9128-2D2E0E89F09C}"/>
              </a:ext>
            </a:extLst>
          </p:cNvPr>
          <p:cNvSpPr>
            <a:spLocks noGrp="1"/>
          </p:cNvSpPr>
          <p:nvPr>
            <p:ph type="body" sz="quarter" idx="32" hasCustomPrompt="1"/>
          </p:nvPr>
        </p:nvSpPr>
        <p:spPr>
          <a:xfrm>
            <a:off x="8367234" y="4631270"/>
            <a:ext cx="1913128" cy="1075689"/>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6" name="Freeform: Shape 6">
            <a:extLst>
              <a:ext uri="{FF2B5EF4-FFF2-40B4-BE49-F238E27FC236}">
                <a16:creationId xmlns:a16="http://schemas.microsoft.com/office/drawing/2014/main" id="{4D27EAE5-5D14-4E2B-9A4E-E1CE7C26F40F}"/>
              </a:ext>
            </a:extLst>
          </p:cNvPr>
          <p:cNvSpPr/>
          <p:nvPr userDrawn="1"/>
        </p:nvSpPr>
        <p:spPr>
          <a:xfrm>
            <a:off x="630971" y="606175"/>
            <a:ext cx="1913128" cy="214008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9" name="Freeform 28">
            <a:extLst>
              <a:ext uri="{FF2B5EF4-FFF2-40B4-BE49-F238E27FC236}">
                <a16:creationId xmlns:a16="http://schemas.microsoft.com/office/drawing/2014/main" id="{0B88ADED-0863-78D3-7710-E131932E965F}"/>
              </a:ext>
            </a:extLst>
          </p:cNvPr>
          <p:cNvSpPr/>
          <p:nvPr userDrawn="1"/>
        </p:nvSpPr>
        <p:spPr>
          <a:xfrm>
            <a:off x="10460480" y="505838"/>
            <a:ext cx="1731521" cy="2159541"/>
          </a:xfrm>
          <a:custGeom>
            <a:avLst/>
            <a:gdLst>
              <a:gd name="connsiteX0" fmla="*/ 953758 w 1731521"/>
              <a:gd name="connsiteY0" fmla="*/ 0 h 2159541"/>
              <a:gd name="connsiteX1" fmla="*/ 1731521 w 1731521"/>
              <a:gd name="connsiteY1" fmla="*/ 438909 h 2159541"/>
              <a:gd name="connsiteX2" fmla="*/ 1731521 w 1731521"/>
              <a:gd name="connsiteY2" fmla="*/ 1724628 h 2159541"/>
              <a:gd name="connsiteX3" fmla="*/ 956364 w 1731521"/>
              <a:gd name="connsiteY3" fmla="*/ 2159541 h 2159541"/>
              <a:gd name="connsiteX4" fmla="*/ 0 w 1731521"/>
              <a:gd name="connsiteY4" fmla="*/ 1623503 h 2159541"/>
              <a:gd name="connsiteX5" fmla="*/ 0 w 1731521"/>
              <a:gd name="connsiteY5" fmla="*/ 543733 h 215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521" h="2159541">
                <a:moveTo>
                  <a:pt x="953758" y="0"/>
                </a:moveTo>
                <a:lnTo>
                  <a:pt x="1731521" y="438909"/>
                </a:lnTo>
                <a:lnTo>
                  <a:pt x="1731521" y="1724628"/>
                </a:lnTo>
                <a:lnTo>
                  <a:pt x="956364" y="2159541"/>
                </a:lnTo>
                <a:lnTo>
                  <a:pt x="0" y="1623503"/>
                </a:lnTo>
                <a:lnTo>
                  <a:pt x="0" y="543733"/>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Freeform 27">
            <a:extLst>
              <a:ext uri="{FF2B5EF4-FFF2-40B4-BE49-F238E27FC236}">
                <a16:creationId xmlns:a16="http://schemas.microsoft.com/office/drawing/2014/main" id="{32435EB1-8BEE-9EEE-D9E4-E53D56B7E09C}"/>
              </a:ext>
            </a:extLst>
          </p:cNvPr>
          <p:cNvSpPr/>
          <p:nvPr userDrawn="1"/>
        </p:nvSpPr>
        <p:spPr>
          <a:xfrm>
            <a:off x="11498097" y="2436654"/>
            <a:ext cx="698022" cy="1868948"/>
          </a:xfrm>
          <a:custGeom>
            <a:avLst/>
            <a:gdLst>
              <a:gd name="connsiteX0" fmla="*/ 698022 w 698022"/>
              <a:gd name="connsiteY0" fmla="*/ 0 h 1868948"/>
              <a:gd name="connsiteX1" fmla="*/ 698022 w 698022"/>
              <a:gd name="connsiteY1" fmla="*/ 1868948 h 1868948"/>
              <a:gd name="connsiteX2" fmla="*/ 0 w 698022"/>
              <a:gd name="connsiteY2" fmla="*/ 1477709 h 1868948"/>
              <a:gd name="connsiteX3" fmla="*/ 0 w 698022"/>
              <a:gd name="connsiteY3" fmla="*/ 397939 h 1868948"/>
            </a:gdLst>
            <a:ahLst/>
            <a:cxnLst>
              <a:cxn ang="0">
                <a:pos x="connsiteX0" y="connsiteY0"/>
              </a:cxn>
              <a:cxn ang="0">
                <a:pos x="connsiteX1" y="connsiteY1"/>
              </a:cxn>
              <a:cxn ang="0">
                <a:pos x="connsiteX2" y="connsiteY2"/>
              </a:cxn>
              <a:cxn ang="0">
                <a:pos x="connsiteX3" y="connsiteY3"/>
              </a:cxn>
            </a:cxnLst>
            <a:rect l="l" t="t" r="r" b="b"/>
            <a:pathLst>
              <a:path w="698022" h="1868948">
                <a:moveTo>
                  <a:pt x="698022" y="0"/>
                </a:moveTo>
                <a:lnTo>
                  <a:pt x="698022" y="1868948"/>
                </a:lnTo>
                <a:lnTo>
                  <a:pt x="0" y="1477709"/>
                </a:lnTo>
                <a:lnTo>
                  <a:pt x="0" y="397939"/>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0" name="Freeform 29">
            <a:extLst>
              <a:ext uri="{FF2B5EF4-FFF2-40B4-BE49-F238E27FC236}">
                <a16:creationId xmlns:a16="http://schemas.microsoft.com/office/drawing/2014/main" id="{2692688E-3654-181E-6244-F2CED7612746}"/>
              </a:ext>
            </a:extLst>
          </p:cNvPr>
          <p:cNvSpPr/>
          <p:nvPr userDrawn="1"/>
        </p:nvSpPr>
        <p:spPr>
          <a:xfrm>
            <a:off x="10460480" y="4114794"/>
            <a:ext cx="1731521" cy="2159541"/>
          </a:xfrm>
          <a:custGeom>
            <a:avLst/>
            <a:gdLst>
              <a:gd name="connsiteX0" fmla="*/ 953758 w 1731521"/>
              <a:gd name="connsiteY0" fmla="*/ 0 h 2159541"/>
              <a:gd name="connsiteX1" fmla="*/ 1731521 w 1731521"/>
              <a:gd name="connsiteY1" fmla="*/ 438909 h 2159541"/>
              <a:gd name="connsiteX2" fmla="*/ 1731521 w 1731521"/>
              <a:gd name="connsiteY2" fmla="*/ 1724629 h 2159541"/>
              <a:gd name="connsiteX3" fmla="*/ 956364 w 1731521"/>
              <a:gd name="connsiteY3" fmla="*/ 2159541 h 2159541"/>
              <a:gd name="connsiteX4" fmla="*/ 0 w 1731521"/>
              <a:gd name="connsiteY4" fmla="*/ 1623503 h 2159541"/>
              <a:gd name="connsiteX5" fmla="*/ 0 w 1731521"/>
              <a:gd name="connsiteY5" fmla="*/ 543733 h 215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521" h="2159541">
                <a:moveTo>
                  <a:pt x="953758" y="0"/>
                </a:moveTo>
                <a:lnTo>
                  <a:pt x="1731521" y="438909"/>
                </a:lnTo>
                <a:lnTo>
                  <a:pt x="1731521" y="1724629"/>
                </a:lnTo>
                <a:lnTo>
                  <a:pt x="956364" y="2159541"/>
                </a:lnTo>
                <a:lnTo>
                  <a:pt x="0" y="1623503"/>
                </a:lnTo>
                <a:lnTo>
                  <a:pt x="0" y="543733"/>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1" name="Freeform: Shape 10">
            <a:extLst>
              <a:ext uri="{FF2B5EF4-FFF2-40B4-BE49-F238E27FC236}">
                <a16:creationId xmlns:a16="http://schemas.microsoft.com/office/drawing/2014/main" id="{01796F5D-2CC8-44C2-B5B5-E61BEFFF5A72}"/>
              </a:ext>
            </a:extLst>
          </p:cNvPr>
          <p:cNvSpPr/>
          <p:nvPr userDrawn="1"/>
        </p:nvSpPr>
        <p:spPr>
          <a:xfrm>
            <a:off x="5252937" y="2290859"/>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2" name="Freeform: Shape 11">
            <a:extLst>
              <a:ext uri="{FF2B5EF4-FFF2-40B4-BE49-F238E27FC236}">
                <a16:creationId xmlns:a16="http://schemas.microsoft.com/office/drawing/2014/main" id="{73093633-6A91-42B5-961C-4B3A5DDF2146}"/>
              </a:ext>
            </a:extLst>
          </p:cNvPr>
          <p:cNvSpPr/>
          <p:nvPr userDrawn="1"/>
        </p:nvSpPr>
        <p:spPr>
          <a:xfrm>
            <a:off x="6310033" y="4056424"/>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Footer Placeholder 1">
            <a:extLst>
              <a:ext uri="{FF2B5EF4-FFF2-40B4-BE49-F238E27FC236}">
                <a16:creationId xmlns:a16="http://schemas.microsoft.com/office/drawing/2014/main" id="{D6B1A7E0-D0BF-7FCA-D296-94BFC0D611C5}"/>
              </a:ext>
            </a:extLst>
          </p:cNvPr>
          <p:cNvSpPr>
            <a:spLocks noGrp="1"/>
          </p:cNvSpPr>
          <p:nvPr>
            <p:ph type="ftr" sz="quarter" idx="33"/>
          </p:nvPr>
        </p:nvSpPr>
        <p:spPr>
          <a:xfrm>
            <a:off x="484632" y="6217920"/>
            <a:ext cx="4114800" cy="365125"/>
          </a:xfrm>
        </p:spPr>
        <p:txBody>
          <a:bodyPr/>
          <a:lstStyle>
            <a:lvl1pPr>
              <a:defRPr>
                <a:solidFill>
                  <a:schemeClr val="accent6"/>
                </a:solidFill>
              </a:defRPr>
            </a:lvl1pPr>
          </a:lstStyle>
          <a:p>
            <a:r>
              <a:rPr lang="en-US"/>
              <a:t>Presentation title</a:t>
            </a:r>
            <a:endParaRPr lang="en-US" dirty="0"/>
          </a:p>
        </p:txBody>
      </p:sp>
      <p:sp>
        <p:nvSpPr>
          <p:cNvPr id="3" name="Slide Number Placeholder 2">
            <a:extLst>
              <a:ext uri="{FF2B5EF4-FFF2-40B4-BE49-F238E27FC236}">
                <a16:creationId xmlns:a16="http://schemas.microsoft.com/office/drawing/2014/main" id="{FCAC10D1-DF42-8734-0793-84312B963E62}"/>
              </a:ext>
            </a:extLst>
          </p:cNvPr>
          <p:cNvSpPr>
            <a:spLocks noGrp="1"/>
          </p:cNvSpPr>
          <p:nvPr>
            <p:ph type="sldNum" sz="quarter" idx="34"/>
          </p:nvPr>
        </p:nvSpPr>
        <p:spPr>
          <a:xfrm>
            <a:off x="11194169" y="6217920"/>
            <a:ext cx="458592" cy="365125"/>
          </a:xfrm>
        </p:spPr>
        <p:txBody>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862097048"/>
      </p:ext>
    </p:extLst>
  </p:cSld>
  <p:clrMapOvr>
    <a:masterClrMapping/>
  </p:clrMapOvr>
  <p:extLst>
    <p:ext uri="{DCECCB84-F9BA-43D5-87BE-67443E8EF086}">
      <p15:sldGuideLst xmlns:p15="http://schemas.microsoft.com/office/powerpoint/2012/main">
        <p15:guide id="1" orient="horz" pos="528">
          <p15:clr>
            <a:srgbClr val="FBAE40"/>
          </p15:clr>
        </p15:guide>
        <p15:guide id="2" pos="504"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0C1D3CF-F6AF-93EB-C40E-C278E58442C0}"/>
              </a:ext>
            </a:extLst>
          </p:cNvPr>
          <p:cNvSpPr>
            <a:spLocks noGrp="1"/>
          </p:cNvSpPr>
          <p:nvPr>
            <p:ph type="title"/>
          </p:nvPr>
        </p:nvSpPr>
        <p:spPr>
          <a:xfrm>
            <a:off x="509574" y="2096892"/>
            <a:ext cx="5117162" cy="1325563"/>
          </a:xfrm>
        </p:spPr>
        <p:txBody>
          <a:bodyPr>
            <a:noAutofit/>
          </a:bodyPr>
          <a:lstStyle>
            <a:lvl1pPr>
              <a:defRPr>
                <a:solidFill>
                  <a:schemeClr val="accent6"/>
                </a:solidFill>
              </a:defRPr>
            </a:lvl1pPr>
          </a:lstStyle>
          <a:p>
            <a:r>
              <a:rPr lang="en-US"/>
              <a:t>Click to edit Master title style</a:t>
            </a:r>
            <a:endParaRPr lang="en-US" dirty="0"/>
          </a:p>
        </p:txBody>
      </p:sp>
      <p:sp>
        <p:nvSpPr>
          <p:cNvPr id="14" name="Content placeholder 47">
            <a:extLst>
              <a:ext uri="{FF2B5EF4-FFF2-40B4-BE49-F238E27FC236}">
                <a16:creationId xmlns:a16="http://schemas.microsoft.com/office/drawing/2014/main" id="{E61594E5-F661-407F-9B5E-62267D2E6AAD}"/>
              </a:ext>
            </a:extLst>
          </p:cNvPr>
          <p:cNvSpPr>
            <a:spLocks noGrp="1"/>
          </p:cNvSpPr>
          <p:nvPr>
            <p:ph type="body" sz="quarter" idx="28" hasCustomPrompt="1"/>
          </p:nvPr>
        </p:nvSpPr>
        <p:spPr>
          <a:xfrm>
            <a:off x="509574" y="3435546"/>
            <a:ext cx="4260180" cy="1294530"/>
          </a:xfrm>
          <a:prstGeom prst="rect">
            <a:avLst/>
          </a:prstGeom>
        </p:spPr>
        <p:txBody>
          <a:bodyPr>
            <a:noAutofit/>
          </a:bodyPr>
          <a:lstStyle>
            <a:lvl1pPr marL="0" indent="0">
              <a:lnSpc>
                <a:spcPct val="100000"/>
              </a:lnSpc>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1" name="Picture Placeholder 20">
            <a:extLst>
              <a:ext uri="{FF2B5EF4-FFF2-40B4-BE49-F238E27FC236}">
                <a16:creationId xmlns:a16="http://schemas.microsoft.com/office/drawing/2014/main" id="{988BDF24-3B67-5B77-0D48-319FA7FD0F65}"/>
              </a:ext>
            </a:extLst>
          </p:cNvPr>
          <p:cNvSpPr>
            <a:spLocks noGrp="1"/>
          </p:cNvSpPr>
          <p:nvPr>
            <p:ph type="pic" sz="quarter" idx="51"/>
          </p:nvPr>
        </p:nvSpPr>
        <p:spPr>
          <a:xfrm>
            <a:off x="5745001" y="0"/>
            <a:ext cx="6446999" cy="6858000"/>
          </a:xfrm>
          <a:custGeom>
            <a:avLst/>
            <a:gdLst>
              <a:gd name="connsiteX0" fmla="*/ 2550369 w 6483642"/>
              <a:gd name="connsiteY0" fmla="*/ 0 h 6858000"/>
              <a:gd name="connsiteX1" fmla="*/ 4338592 w 6483642"/>
              <a:gd name="connsiteY1" fmla="*/ 0 h 6858000"/>
              <a:gd name="connsiteX2" fmla="*/ 6483642 w 6483642"/>
              <a:gd name="connsiteY2" fmla="*/ 1338386 h 6858000"/>
              <a:gd name="connsiteX3" fmla="*/ 6483642 w 6483642"/>
              <a:gd name="connsiteY3" fmla="*/ 5624376 h 6858000"/>
              <a:gd name="connsiteX4" fmla="*/ 4378767 w 6483642"/>
              <a:gd name="connsiteY4" fmla="*/ 6858000 h 6858000"/>
              <a:gd name="connsiteX5" fmla="*/ 2590564 w 6483642"/>
              <a:gd name="connsiteY5" fmla="*/ 6858000 h 6858000"/>
              <a:gd name="connsiteX6" fmla="*/ 133 w 6483642"/>
              <a:gd name="connsiteY6" fmla="*/ 5332429 h 6858000"/>
              <a:gd name="connsiteX7" fmla="*/ 20164 w 6483642"/>
              <a:gd name="connsiteY7" fmla="*/ 1404433 h 6858000"/>
              <a:gd name="connsiteX0" fmla="*/ 2530205 w 6463478"/>
              <a:gd name="connsiteY0" fmla="*/ 0 h 6858000"/>
              <a:gd name="connsiteX1" fmla="*/ 4318428 w 6463478"/>
              <a:gd name="connsiteY1" fmla="*/ 0 h 6858000"/>
              <a:gd name="connsiteX2" fmla="*/ 6463478 w 6463478"/>
              <a:gd name="connsiteY2" fmla="*/ 1338386 h 6858000"/>
              <a:gd name="connsiteX3" fmla="*/ 6463478 w 6463478"/>
              <a:gd name="connsiteY3" fmla="*/ 5624376 h 6858000"/>
              <a:gd name="connsiteX4" fmla="*/ 4358603 w 6463478"/>
              <a:gd name="connsiteY4" fmla="*/ 6858000 h 6858000"/>
              <a:gd name="connsiteX5" fmla="*/ 2570400 w 6463478"/>
              <a:gd name="connsiteY5" fmla="*/ 6858000 h 6858000"/>
              <a:gd name="connsiteX6" fmla="*/ 17140 w 6463478"/>
              <a:gd name="connsiteY6" fmla="*/ 5339864 h 6858000"/>
              <a:gd name="connsiteX7" fmla="*/ 0 w 6463478"/>
              <a:gd name="connsiteY7" fmla="*/ 1404433 h 6858000"/>
              <a:gd name="connsiteX8" fmla="*/ 2530205 w 6463478"/>
              <a:gd name="connsiteY8" fmla="*/ 0 h 6858000"/>
              <a:gd name="connsiteX0" fmla="*/ 2513726 w 6446999"/>
              <a:gd name="connsiteY0" fmla="*/ 0 h 6858000"/>
              <a:gd name="connsiteX1" fmla="*/ 4301949 w 6446999"/>
              <a:gd name="connsiteY1" fmla="*/ 0 h 6858000"/>
              <a:gd name="connsiteX2" fmla="*/ 6446999 w 6446999"/>
              <a:gd name="connsiteY2" fmla="*/ 1338386 h 6858000"/>
              <a:gd name="connsiteX3" fmla="*/ 6446999 w 6446999"/>
              <a:gd name="connsiteY3" fmla="*/ 5624376 h 6858000"/>
              <a:gd name="connsiteX4" fmla="*/ 4342124 w 6446999"/>
              <a:gd name="connsiteY4" fmla="*/ 6858000 h 6858000"/>
              <a:gd name="connsiteX5" fmla="*/ 2553921 w 6446999"/>
              <a:gd name="connsiteY5" fmla="*/ 6858000 h 6858000"/>
              <a:gd name="connsiteX6" fmla="*/ 661 w 6446999"/>
              <a:gd name="connsiteY6" fmla="*/ 5339864 h 6858000"/>
              <a:gd name="connsiteX7" fmla="*/ 299 w 6446999"/>
              <a:gd name="connsiteY7" fmla="*/ 1396044 h 6858000"/>
              <a:gd name="connsiteX8" fmla="*/ 2513726 w 6446999"/>
              <a:gd name="connsiteY8"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46999" h="6858000">
                <a:moveTo>
                  <a:pt x="2513726" y="0"/>
                </a:moveTo>
                <a:lnTo>
                  <a:pt x="4301949" y="0"/>
                </a:lnTo>
                <a:lnTo>
                  <a:pt x="6446999" y="1338386"/>
                </a:lnTo>
                <a:lnTo>
                  <a:pt x="6446999" y="5624376"/>
                </a:lnTo>
                <a:lnTo>
                  <a:pt x="4342124" y="6858000"/>
                </a:lnTo>
                <a:lnTo>
                  <a:pt x="2553921" y="6858000"/>
                </a:lnTo>
                <a:lnTo>
                  <a:pt x="661" y="5339864"/>
                </a:lnTo>
                <a:cubicBezTo>
                  <a:pt x="-1473" y="4048155"/>
                  <a:pt x="2433" y="2687753"/>
                  <a:pt x="299" y="1396044"/>
                </a:cubicBezTo>
                <a:lnTo>
                  <a:pt x="2513726" y="0"/>
                </a:lnTo>
                <a:close/>
              </a:path>
            </a:pathLst>
          </a:custGeom>
          <a:noFill/>
        </p:spPr>
        <p:txBody>
          <a:bodyPr wrap="square"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dirty="0">
                <a:solidFill>
                  <a:schemeClr val="accent6"/>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5" name="Footer Placeholder 4">
            <a:extLst>
              <a:ext uri="{FF2B5EF4-FFF2-40B4-BE49-F238E27FC236}">
                <a16:creationId xmlns:a16="http://schemas.microsoft.com/office/drawing/2014/main" id="{41F6C45B-70BB-86F1-1866-F93BEC26ACF8}"/>
              </a:ext>
            </a:extLst>
          </p:cNvPr>
          <p:cNvSpPr>
            <a:spLocks noGrp="1"/>
          </p:cNvSpPr>
          <p:nvPr>
            <p:ph type="ftr" sz="quarter" idx="52"/>
          </p:nvPr>
        </p:nvSpPr>
        <p:spPr/>
        <p:txBody>
          <a:bodyPr>
            <a:noAutofit/>
          </a:bodyPr>
          <a:lstStyle>
            <a:lvl1pPr>
              <a:defRPr>
                <a:solidFill>
                  <a:schemeClr val="accent6"/>
                </a:solidFill>
              </a:defRPr>
            </a:lvl1pPr>
          </a:lstStyle>
          <a:p>
            <a:r>
              <a:rPr lang="en-US"/>
              <a:t>Presentation title</a:t>
            </a:r>
            <a:endParaRPr lang="en-US" dirty="0"/>
          </a:p>
        </p:txBody>
      </p:sp>
      <p:sp>
        <p:nvSpPr>
          <p:cNvPr id="7" name="Slide Number Placeholder 6">
            <a:extLst>
              <a:ext uri="{FF2B5EF4-FFF2-40B4-BE49-F238E27FC236}">
                <a16:creationId xmlns:a16="http://schemas.microsoft.com/office/drawing/2014/main" id="{0870044D-485D-043B-9D5B-C01AA8E06447}"/>
              </a:ext>
            </a:extLst>
          </p:cNvPr>
          <p:cNvSpPr>
            <a:spLocks noGrp="1"/>
          </p:cNvSpPr>
          <p:nvPr>
            <p:ph type="sldNum" sz="quarter" idx="53"/>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41612598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Title Placeholder 4">
            <a:extLst>
              <a:ext uri="{FF2B5EF4-FFF2-40B4-BE49-F238E27FC236}">
                <a16:creationId xmlns:a16="http://schemas.microsoft.com/office/drawing/2014/main" id="{F73BF8E3-2426-5D65-6582-D4B03C765A5D}"/>
              </a:ext>
            </a:extLst>
          </p:cNvPr>
          <p:cNvSpPr>
            <a:spLocks noGrp="1"/>
          </p:cNvSpPr>
          <p:nvPr>
            <p:ph type="title"/>
          </p:nvPr>
        </p:nvSpPr>
        <p:spPr>
          <a:xfrm>
            <a:off x="6710510" y="2016579"/>
            <a:ext cx="4441188" cy="2775857"/>
          </a:xfrm>
          <a:prstGeom prst="rect">
            <a:avLst/>
          </a:prstGeom>
        </p:spPr>
        <p:txBody>
          <a:bodyPr vert="horz" lIns="91440" tIns="45720" rIns="91440" bIns="45720" rtlCol="0" anchor="ctr">
            <a:noAutofit/>
          </a:bodyPr>
          <a:lstStyle>
            <a:lvl1pPr>
              <a:defRPr>
                <a:solidFill>
                  <a:schemeClr val="accent6"/>
                </a:solidFill>
              </a:defRPr>
            </a:lvl1pPr>
          </a:lstStyle>
          <a:p>
            <a:r>
              <a:rPr lang="en-US"/>
              <a:t>Click to edit Master title style</a:t>
            </a:r>
            <a:endParaRPr lang="en-US" dirty="0"/>
          </a:p>
        </p:txBody>
      </p:sp>
      <p:sp>
        <p:nvSpPr>
          <p:cNvPr id="18" name="Hexagon 17">
            <a:extLst>
              <a:ext uri="{FF2B5EF4-FFF2-40B4-BE49-F238E27FC236}">
                <a16:creationId xmlns:a16="http://schemas.microsoft.com/office/drawing/2014/main" id="{ADF8D8A3-175E-9A50-A98B-3766DAAB5EE2}"/>
              </a:ext>
            </a:extLst>
          </p:cNvPr>
          <p:cNvSpPr/>
          <p:nvPr userDrawn="1"/>
        </p:nvSpPr>
        <p:spPr>
          <a:xfrm rot="5400000">
            <a:off x="1308232" y="2004972"/>
            <a:ext cx="3593592" cy="2880360"/>
          </a:xfrm>
          <a:prstGeom prst="hexagon">
            <a:avLst>
              <a:gd name="adj" fmla="val 31211"/>
              <a:gd name="vf" fmla="val 11547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1" name="Text 47" descr="Click icon to add picture">
            <a:extLst>
              <a:ext uri="{FF2B5EF4-FFF2-40B4-BE49-F238E27FC236}">
                <a16:creationId xmlns:a16="http://schemas.microsoft.com/office/drawing/2014/main" id="{B264F104-ED4D-9A7F-E598-295893E05B7F}"/>
              </a:ext>
            </a:extLst>
          </p:cNvPr>
          <p:cNvSpPr>
            <a:spLocks noGrp="1"/>
          </p:cNvSpPr>
          <p:nvPr>
            <p:ph type="body" sz="quarter" idx="28" hasCustomPrompt="1"/>
          </p:nvPr>
        </p:nvSpPr>
        <p:spPr>
          <a:xfrm>
            <a:off x="2319235" y="2911781"/>
            <a:ext cx="1570612" cy="1070829"/>
          </a:xfrm>
          <a:prstGeom prst="rect">
            <a:avLst/>
          </a:prstGeom>
        </p:spPr>
        <p:txBody>
          <a:bodyPr>
            <a:noAutofit/>
          </a:bodyPr>
          <a:lstStyle>
            <a:lvl1pPr marL="0" indent="0" algn="ctr">
              <a:lnSpc>
                <a:spcPct val="113000"/>
              </a:lnSpc>
              <a:buNone/>
              <a:defRPr sz="1800" b="1" cap="all" baseline="0">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17" name="Picture Placeholder 16">
            <a:extLst>
              <a:ext uri="{FF2B5EF4-FFF2-40B4-BE49-F238E27FC236}">
                <a16:creationId xmlns:a16="http://schemas.microsoft.com/office/drawing/2014/main" id="{7A084A88-6A62-9495-6CFE-1127D5CAAAB2}"/>
              </a:ext>
            </a:extLst>
          </p:cNvPr>
          <p:cNvSpPr>
            <a:spLocks noGrp="1"/>
          </p:cNvSpPr>
          <p:nvPr>
            <p:ph type="pic" sz="quarter" idx="47"/>
          </p:nvPr>
        </p:nvSpPr>
        <p:spPr>
          <a:xfrm>
            <a:off x="581710" y="555648"/>
            <a:ext cx="5045662" cy="5783096"/>
          </a:xfrm>
          <a:custGeom>
            <a:avLst/>
            <a:gdLst>
              <a:gd name="connsiteX0" fmla="*/ 2523318 w 5045662"/>
              <a:gd name="connsiteY0" fmla="*/ 1092708 h 5783096"/>
              <a:gd name="connsiteX1" fmla="*/ 1083139 w 5045662"/>
              <a:gd name="connsiteY1" fmla="*/ 1991697 h 5783096"/>
              <a:gd name="connsiteX2" fmla="*/ 1083139 w 5045662"/>
              <a:gd name="connsiteY2" fmla="*/ 3787311 h 5783096"/>
              <a:gd name="connsiteX3" fmla="*/ 2523318 w 5045662"/>
              <a:gd name="connsiteY3" fmla="*/ 4686300 h 5783096"/>
              <a:gd name="connsiteX4" fmla="*/ 3963497 w 5045662"/>
              <a:gd name="connsiteY4" fmla="*/ 3787311 h 5783096"/>
              <a:gd name="connsiteX5" fmla="*/ 3963497 w 5045662"/>
              <a:gd name="connsiteY5" fmla="*/ 1991697 h 5783096"/>
              <a:gd name="connsiteX6" fmla="*/ 2470122 w 5045662"/>
              <a:gd name="connsiteY6" fmla="*/ 0 h 5783096"/>
              <a:gd name="connsiteX7" fmla="*/ 5037208 w 5045662"/>
              <a:gd name="connsiteY7" fmla="*/ 1458369 h 5783096"/>
              <a:gd name="connsiteX8" fmla="*/ 5045662 w 5045662"/>
              <a:gd name="connsiteY8" fmla="*/ 4339769 h 5783096"/>
              <a:gd name="connsiteX9" fmla="*/ 2561576 w 5045662"/>
              <a:gd name="connsiteY9" fmla="*/ 5783096 h 5783096"/>
              <a:gd name="connsiteX10" fmla="*/ 24164 w 5045662"/>
              <a:gd name="connsiteY10" fmla="*/ 4354881 h 5783096"/>
              <a:gd name="connsiteX11" fmla="*/ 0 w 5045662"/>
              <a:gd name="connsiteY11" fmla="*/ 1453765 h 5783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45662" h="5783096">
                <a:moveTo>
                  <a:pt x="2523318" y="1092708"/>
                </a:moveTo>
                <a:lnTo>
                  <a:pt x="1083139" y="1991697"/>
                </a:lnTo>
                <a:lnTo>
                  <a:pt x="1083139" y="3787311"/>
                </a:lnTo>
                <a:lnTo>
                  <a:pt x="2523318" y="4686300"/>
                </a:lnTo>
                <a:lnTo>
                  <a:pt x="3963497" y="3787311"/>
                </a:lnTo>
                <a:lnTo>
                  <a:pt x="3963497" y="1991697"/>
                </a:lnTo>
                <a:close/>
                <a:moveTo>
                  <a:pt x="2470122" y="0"/>
                </a:moveTo>
                <a:lnTo>
                  <a:pt x="5037208" y="1458369"/>
                </a:lnTo>
                <a:cubicBezTo>
                  <a:pt x="5040026" y="2418836"/>
                  <a:pt x="5042844" y="3379302"/>
                  <a:pt x="5045662" y="4339769"/>
                </a:cubicBezTo>
                <a:lnTo>
                  <a:pt x="2561576" y="5783096"/>
                </a:lnTo>
                <a:lnTo>
                  <a:pt x="24164" y="4354881"/>
                </a:lnTo>
                <a:lnTo>
                  <a:pt x="0" y="1453765"/>
                </a:lnTo>
                <a:close/>
              </a:path>
            </a:pathLst>
          </a:custGeom>
        </p:spPr>
        <p:txBody>
          <a:bodyPr wrap="square" tIns="457200">
            <a:noAutofit/>
          </a:bodyPr>
          <a:lstStyle>
            <a:lvl1pPr marL="0" indent="0" algn="ctr">
              <a:buNone/>
              <a:defRPr>
                <a:solidFill>
                  <a:schemeClr val="accent6"/>
                </a:solidFill>
              </a:defRPr>
            </a:lvl1pPr>
          </a:lstStyle>
          <a:p>
            <a:r>
              <a:rPr lang="en-US"/>
              <a:t>Click icon to add picture</a:t>
            </a:r>
            <a:endParaRPr lang="en-US" dirty="0"/>
          </a:p>
        </p:txBody>
      </p:sp>
    </p:spTree>
    <p:extLst>
      <p:ext uri="{BB962C8B-B14F-4D97-AF65-F5344CB8AC3E}">
        <p14:creationId xmlns:p14="http://schemas.microsoft.com/office/powerpoint/2010/main" val="34077113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42BC57-1D8D-9F59-24F9-1E8232279959}"/>
              </a:ext>
            </a:extLst>
          </p:cNvPr>
          <p:cNvSpPr>
            <a:spLocks noGrp="1"/>
          </p:cNvSpPr>
          <p:nvPr>
            <p:ph type="title"/>
          </p:nvPr>
        </p:nvSpPr>
        <p:spPr>
          <a:xfrm>
            <a:off x="587829" y="507076"/>
            <a:ext cx="10515600" cy="1115434"/>
          </a:xfrm>
        </p:spPr>
        <p:txBody>
          <a:bodyPr/>
          <a:lstStyle>
            <a:lvl1pPr>
              <a:defRPr>
                <a:solidFill>
                  <a:schemeClr val="accent6"/>
                </a:solidFill>
              </a:defRPr>
            </a:lvl1pPr>
          </a:lstStyle>
          <a:p>
            <a:r>
              <a:rPr lang="en-US"/>
              <a:t>Click to edit Master title style</a:t>
            </a:r>
          </a:p>
        </p:txBody>
      </p:sp>
      <p:sp>
        <p:nvSpPr>
          <p:cNvPr id="11" name="Content placeholder 47">
            <a:extLst>
              <a:ext uri="{FF2B5EF4-FFF2-40B4-BE49-F238E27FC236}">
                <a16:creationId xmlns:a16="http://schemas.microsoft.com/office/drawing/2014/main" id="{561744A6-D3EA-42C3-8E71-3BB8BA1E6149}"/>
              </a:ext>
            </a:extLst>
          </p:cNvPr>
          <p:cNvSpPr>
            <a:spLocks noGrp="1"/>
          </p:cNvSpPr>
          <p:nvPr>
            <p:ph type="chart" sz="quarter" idx="27" hasCustomPrompt="1"/>
          </p:nvPr>
        </p:nvSpPr>
        <p:spPr>
          <a:xfrm>
            <a:off x="587829" y="1622510"/>
            <a:ext cx="10889796" cy="4155757"/>
          </a:xfrm>
          <a:prstGeom prst="rect">
            <a:avLst/>
          </a:prstGeom>
        </p:spPr>
        <p:txBody>
          <a:bodyPr/>
          <a:lstStyle>
            <a:lvl1pPr>
              <a:defRPr>
                <a:solidFill>
                  <a:schemeClr val="accent6"/>
                </a:solidFill>
              </a:defRPr>
            </a:lvl1pPr>
          </a:lstStyle>
          <a:p>
            <a:r>
              <a:rPr lang="en-US" altLang="zh-CN" dirty="0"/>
              <a:t>Click to edit master text style</a:t>
            </a:r>
            <a:endParaRPr lang="zh-CN" altLang="en-US"/>
          </a:p>
        </p:txBody>
      </p:sp>
      <p:sp>
        <p:nvSpPr>
          <p:cNvPr id="3" name="Footer Placeholder 2">
            <a:extLst>
              <a:ext uri="{FF2B5EF4-FFF2-40B4-BE49-F238E27FC236}">
                <a16:creationId xmlns:a16="http://schemas.microsoft.com/office/drawing/2014/main" id="{D1C82179-6F61-D1EC-D800-74B748B37F0E}"/>
              </a:ext>
            </a:extLst>
          </p:cNvPr>
          <p:cNvSpPr>
            <a:spLocks noGrp="1"/>
          </p:cNvSpPr>
          <p:nvPr>
            <p:ph type="ftr" sz="quarter" idx="28"/>
          </p:nvPr>
        </p:nvSpPr>
        <p:spPr/>
        <p:txBody>
          <a:bodyPr/>
          <a:lstStyle>
            <a:lvl1pPr>
              <a:defRPr>
                <a:solidFill>
                  <a:schemeClr val="accent6"/>
                </a:solidFill>
              </a:defRPr>
            </a:lvl1pPr>
          </a:lstStyle>
          <a:p>
            <a:r>
              <a:rPr lang="en-US"/>
              <a:t>Presentation title</a:t>
            </a:r>
            <a:endParaRPr lang="en-US" dirty="0"/>
          </a:p>
        </p:txBody>
      </p:sp>
      <p:sp>
        <p:nvSpPr>
          <p:cNvPr id="5" name="Slide Number Placeholder 4">
            <a:extLst>
              <a:ext uri="{FF2B5EF4-FFF2-40B4-BE49-F238E27FC236}">
                <a16:creationId xmlns:a16="http://schemas.microsoft.com/office/drawing/2014/main" id="{38803A51-0211-9F66-D20B-444BC94AA39E}"/>
              </a:ext>
            </a:extLst>
          </p:cNvPr>
          <p:cNvSpPr>
            <a:spLocks noGrp="1"/>
          </p:cNvSpPr>
          <p:nvPr>
            <p:ph type="sldNum" sz="quarter" idx="29"/>
          </p:nvPr>
        </p:nvSpPr>
        <p:spPr/>
        <p:txBody>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6768272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with design">
    <p:spTree>
      <p:nvGrpSpPr>
        <p:cNvPr id="1" name=""/>
        <p:cNvGrpSpPr/>
        <p:nvPr/>
      </p:nvGrpSpPr>
      <p:grpSpPr>
        <a:xfrm>
          <a:off x="0" y="0"/>
          <a:ext cx="0" cy="0"/>
          <a:chOff x="0" y="0"/>
          <a:chExt cx="0" cy="0"/>
        </a:xfrm>
      </p:grpSpPr>
      <p:sp>
        <p:nvSpPr>
          <p:cNvPr id="11" name="Title Placeholder 4">
            <a:extLst>
              <a:ext uri="{FF2B5EF4-FFF2-40B4-BE49-F238E27FC236}">
                <a16:creationId xmlns:a16="http://schemas.microsoft.com/office/drawing/2014/main" id="{05751864-B11A-0286-13EA-2AC2A2C8DD5D}"/>
              </a:ext>
            </a:extLst>
          </p:cNvPr>
          <p:cNvSpPr>
            <a:spLocks noGrp="1"/>
          </p:cNvSpPr>
          <p:nvPr>
            <p:ph type="title"/>
          </p:nvPr>
        </p:nvSpPr>
        <p:spPr>
          <a:xfrm>
            <a:off x="581709" y="721538"/>
            <a:ext cx="10889796" cy="1418998"/>
          </a:xfrm>
          <a:prstGeom prst="rect">
            <a:avLst/>
          </a:prstGeom>
        </p:spPr>
        <p:txBody>
          <a:bodyPr vert="horz" lIns="91440" tIns="45720" rIns="91440" bIns="45720" rtlCol="0" anchor="t">
            <a:noAutofit/>
          </a:bodyPr>
          <a:lstStyle>
            <a:lvl1pPr>
              <a:defRPr>
                <a:solidFill>
                  <a:schemeClr val="accent6"/>
                </a:solidFill>
              </a:defRPr>
            </a:lvl1pPr>
          </a:lstStyle>
          <a:p>
            <a:r>
              <a:rPr lang="en-US"/>
              <a:t>Click to edit Master title style</a:t>
            </a:r>
            <a:endParaRPr lang="en-US" dirty="0"/>
          </a:p>
        </p:txBody>
      </p:sp>
      <p:sp>
        <p:nvSpPr>
          <p:cNvPr id="10" name="Table placeholder">
            <a:extLst>
              <a:ext uri="{FF2B5EF4-FFF2-40B4-BE49-F238E27FC236}">
                <a16:creationId xmlns:a16="http://schemas.microsoft.com/office/drawing/2014/main" id="{CFC5FF09-DE50-4155-81A0-5DD9B700F205}"/>
              </a:ext>
            </a:extLst>
          </p:cNvPr>
          <p:cNvSpPr>
            <a:spLocks noGrp="1"/>
          </p:cNvSpPr>
          <p:nvPr>
            <p:ph type="tbl" sz="quarter" idx="27" hasCustomPrompt="1"/>
          </p:nvPr>
        </p:nvSpPr>
        <p:spPr>
          <a:xfrm>
            <a:off x="581709" y="1614198"/>
            <a:ext cx="10889796" cy="4317856"/>
          </a:xfrm>
          <a:prstGeom prst="rect">
            <a:avLst/>
          </a:prstGeom>
        </p:spPr>
        <p:txBody>
          <a:bodyPr>
            <a:noAutofit/>
          </a:bodyPr>
          <a:lstStyle>
            <a:lvl1pPr>
              <a:defRPr>
                <a:solidFill>
                  <a:schemeClr val="accent6"/>
                </a:solidFill>
              </a:defRPr>
            </a:lvl1pPr>
          </a:lstStyle>
          <a:p>
            <a:r>
              <a:rPr lang="en-US" altLang="zh-CN" dirty="0"/>
              <a:t>Click to edit master text style</a:t>
            </a:r>
            <a:endParaRPr lang="zh-CN" altLang="en-US"/>
          </a:p>
        </p:txBody>
      </p:sp>
      <p:sp>
        <p:nvSpPr>
          <p:cNvPr id="9" name="Freeform: Shape 5">
            <a:extLst>
              <a:ext uri="{FF2B5EF4-FFF2-40B4-BE49-F238E27FC236}">
                <a16:creationId xmlns:a16="http://schemas.microsoft.com/office/drawing/2014/main" id="{3F619E6B-153E-B522-47EB-4104C405736C}"/>
              </a:ext>
            </a:extLst>
          </p:cNvPr>
          <p:cNvSpPr/>
          <p:nvPr userDrawn="1"/>
        </p:nvSpPr>
        <p:spPr>
          <a:xfrm>
            <a:off x="10551278" y="4665388"/>
            <a:ext cx="603952" cy="68174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2" name="Freeform 11">
            <a:extLst>
              <a:ext uri="{FF2B5EF4-FFF2-40B4-BE49-F238E27FC236}">
                <a16:creationId xmlns:a16="http://schemas.microsoft.com/office/drawing/2014/main" id="{687A7B3D-E004-6D6A-5979-8F1BADBC9237}"/>
              </a:ext>
            </a:extLst>
          </p:cNvPr>
          <p:cNvSpPr/>
          <p:nvPr userDrawn="1"/>
        </p:nvSpPr>
        <p:spPr>
          <a:xfrm>
            <a:off x="10524774" y="5146146"/>
            <a:ext cx="1667226" cy="1711855"/>
          </a:xfrm>
          <a:custGeom>
            <a:avLst/>
            <a:gdLst>
              <a:gd name="connsiteX0" fmla="*/ 998834 w 1667226"/>
              <a:gd name="connsiteY0" fmla="*/ 0 h 1711855"/>
              <a:gd name="connsiteX1" fmla="*/ 1667226 w 1667226"/>
              <a:gd name="connsiteY1" fmla="*/ 373790 h 1711855"/>
              <a:gd name="connsiteX2" fmla="*/ 1667226 w 1667226"/>
              <a:gd name="connsiteY2" fmla="*/ 1711855 h 1711855"/>
              <a:gd name="connsiteX3" fmla="*/ 48502 w 1667226"/>
              <a:gd name="connsiteY3" fmla="*/ 1711855 h 1711855"/>
              <a:gd name="connsiteX4" fmla="*/ 0 w 1667226"/>
              <a:gd name="connsiteY4" fmla="*/ 1684915 h 1711855"/>
              <a:gd name="connsiteX5" fmla="*/ 0 w 1667226"/>
              <a:gd name="connsiteY5" fmla="*/ 564300 h 1711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67226" h="1711855">
                <a:moveTo>
                  <a:pt x="998834" y="0"/>
                </a:moveTo>
                <a:lnTo>
                  <a:pt x="1667226" y="373790"/>
                </a:lnTo>
                <a:lnTo>
                  <a:pt x="1667226" y="1711855"/>
                </a:lnTo>
                <a:lnTo>
                  <a:pt x="48502" y="1711855"/>
                </a:lnTo>
                <a:lnTo>
                  <a:pt x="0" y="1684915"/>
                </a:lnTo>
                <a:lnTo>
                  <a:pt x="0" y="564300"/>
                </a:lnTo>
                <a:close/>
              </a:path>
            </a:pathLst>
          </a:cu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3" name="Freeform: Shape 11">
            <a:extLst>
              <a:ext uri="{FF2B5EF4-FFF2-40B4-BE49-F238E27FC236}">
                <a16:creationId xmlns:a16="http://schemas.microsoft.com/office/drawing/2014/main" id="{A4CA3A93-BDBF-112D-54A0-05BF6B06BCC1}"/>
              </a:ext>
            </a:extLst>
          </p:cNvPr>
          <p:cNvSpPr/>
          <p:nvPr userDrawn="1"/>
        </p:nvSpPr>
        <p:spPr>
          <a:xfrm>
            <a:off x="10177285" y="5347130"/>
            <a:ext cx="748554" cy="85636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4">
              <a:lumMod val="60000"/>
              <a:lumOff val="4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2" name="Footer Placeholder 1">
            <a:extLst>
              <a:ext uri="{FF2B5EF4-FFF2-40B4-BE49-F238E27FC236}">
                <a16:creationId xmlns:a16="http://schemas.microsoft.com/office/drawing/2014/main" id="{5F7A154B-D8F5-C1FB-307D-496380875BD1}"/>
              </a:ext>
            </a:extLst>
          </p:cNvPr>
          <p:cNvSpPr>
            <a:spLocks noGrp="1"/>
          </p:cNvSpPr>
          <p:nvPr>
            <p:ph type="ftr" sz="quarter" idx="28"/>
          </p:nvPr>
        </p:nvSpPr>
        <p:spPr/>
        <p:txBody>
          <a:bodyPr>
            <a:noAutofit/>
          </a:bodyPr>
          <a:lstStyle>
            <a:lvl1pPr>
              <a:defRPr>
                <a:solidFill>
                  <a:schemeClr val="accent6"/>
                </a:solidFill>
              </a:defRPr>
            </a:lvl1pPr>
          </a:lstStyle>
          <a:p>
            <a:r>
              <a:rPr lang="en-US"/>
              <a:t>Presentation title</a:t>
            </a:r>
            <a:endParaRPr lang="en-US" dirty="0"/>
          </a:p>
        </p:txBody>
      </p:sp>
      <p:sp>
        <p:nvSpPr>
          <p:cNvPr id="5" name="Slide Number Placeholder 4">
            <a:extLst>
              <a:ext uri="{FF2B5EF4-FFF2-40B4-BE49-F238E27FC236}">
                <a16:creationId xmlns:a16="http://schemas.microsoft.com/office/drawing/2014/main" id="{D728715E-D2CE-A33E-1A28-4E627F239BBE}"/>
              </a:ext>
            </a:extLst>
          </p:cNvPr>
          <p:cNvSpPr>
            <a:spLocks noGrp="1"/>
          </p:cNvSpPr>
          <p:nvPr>
            <p:ph type="sldNum" sz="quarter" idx="29"/>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1212563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BF58E95-E9E1-28E6-FB2F-DE808892233F}"/>
              </a:ext>
            </a:extLst>
          </p:cNvPr>
          <p:cNvSpPr>
            <a:spLocks noGrp="1"/>
          </p:cNvSpPr>
          <p:nvPr>
            <p:ph type="title" hasCustomPrompt="1"/>
          </p:nvPr>
        </p:nvSpPr>
        <p:spPr>
          <a:xfrm>
            <a:off x="6099079" y="1856195"/>
            <a:ext cx="4518122" cy="1688906"/>
          </a:xfrm>
        </p:spPr>
        <p:txBody>
          <a:bodyPr anchor="b">
            <a:noAutofit/>
          </a:bodyPr>
          <a:lstStyle>
            <a:lvl1pPr>
              <a:defRPr sz="2700">
                <a:latin typeface="+mn-lt"/>
              </a:defRPr>
            </a:lvl1pPr>
          </a:lstStyle>
          <a:p>
            <a:r>
              <a:rPr lang="en-US" dirty="0"/>
              <a:t>Click to edit </a:t>
            </a:r>
            <a:r>
              <a:rPr lang="en-US" altLang="zh-CN" dirty="0"/>
              <a:t>Text</a:t>
            </a:r>
            <a:r>
              <a:rPr lang="zh-CN" altLang="en-US" dirty="0"/>
              <a:t> </a:t>
            </a:r>
            <a:r>
              <a:rPr lang="en-US" dirty="0"/>
              <a:t>style</a:t>
            </a:r>
          </a:p>
        </p:txBody>
      </p:sp>
      <p:sp>
        <p:nvSpPr>
          <p:cNvPr id="11" name="subtitle 47">
            <a:extLst>
              <a:ext uri="{FF2B5EF4-FFF2-40B4-BE49-F238E27FC236}">
                <a16:creationId xmlns:a16="http://schemas.microsoft.com/office/drawing/2014/main" id="{3B45AD65-2B81-A368-E5F0-5C61D0B1DFEB}"/>
              </a:ext>
            </a:extLst>
          </p:cNvPr>
          <p:cNvSpPr>
            <a:spLocks noGrp="1"/>
          </p:cNvSpPr>
          <p:nvPr>
            <p:ph type="body" sz="quarter" idx="29" hasCustomPrompt="1"/>
          </p:nvPr>
        </p:nvSpPr>
        <p:spPr>
          <a:xfrm>
            <a:off x="6095999" y="3695015"/>
            <a:ext cx="4672693" cy="1688906"/>
          </a:xfrm>
          <a:prstGeom prst="rect">
            <a:avLst/>
          </a:prstGeom>
        </p:spPr>
        <p:txBody>
          <a:bodyPr>
            <a:noAutofit/>
          </a:bodyPr>
          <a:lstStyle>
            <a:lvl1pPr marL="0" indent="0">
              <a:lnSpc>
                <a:spcPct val="100000"/>
              </a:lnSpc>
              <a:buNone/>
              <a:defRPr sz="1500" b="0">
                <a:solidFill>
                  <a:schemeClr val="accent4"/>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4" name="Freeform: Shape 5">
            <a:extLst>
              <a:ext uri="{FF2B5EF4-FFF2-40B4-BE49-F238E27FC236}">
                <a16:creationId xmlns:a16="http://schemas.microsoft.com/office/drawing/2014/main" id="{0CA4AA19-0D07-46AB-AC12-64054BBBB499}"/>
              </a:ext>
            </a:extLst>
          </p:cNvPr>
          <p:cNvSpPr/>
          <p:nvPr userDrawn="1"/>
        </p:nvSpPr>
        <p:spPr>
          <a:xfrm>
            <a:off x="3843559" y="722518"/>
            <a:ext cx="1244907" cy="140525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5" name="Freeform: Shape 6">
            <a:extLst>
              <a:ext uri="{FF2B5EF4-FFF2-40B4-BE49-F238E27FC236}">
                <a16:creationId xmlns:a16="http://schemas.microsoft.com/office/drawing/2014/main" id="{DF781D9E-0DF5-4DDA-84E6-35DFB054158C}"/>
              </a:ext>
            </a:extLst>
          </p:cNvPr>
          <p:cNvSpPr/>
          <p:nvPr userDrawn="1"/>
        </p:nvSpPr>
        <p:spPr>
          <a:xfrm>
            <a:off x="1223929" y="1436914"/>
            <a:ext cx="2857005" cy="326977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600" dirty="0"/>
          </a:p>
        </p:txBody>
      </p:sp>
      <p:sp>
        <p:nvSpPr>
          <p:cNvPr id="6" name="Freeform: Shape 7">
            <a:extLst>
              <a:ext uri="{FF2B5EF4-FFF2-40B4-BE49-F238E27FC236}">
                <a16:creationId xmlns:a16="http://schemas.microsoft.com/office/drawing/2014/main" id="{86BA1075-E23C-4BC9-8F67-B2E408F864D2}"/>
              </a:ext>
            </a:extLst>
          </p:cNvPr>
          <p:cNvSpPr/>
          <p:nvPr userDrawn="1"/>
        </p:nvSpPr>
        <p:spPr>
          <a:xfrm>
            <a:off x="758702" y="3457554"/>
            <a:ext cx="1208037" cy="138175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8" name="Freeform: Shape 11">
            <a:extLst>
              <a:ext uri="{FF2B5EF4-FFF2-40B4-BE49-F238E27FC236}">
                <a16:creationId xmlns:a16="http://schemas.microsoft.com/office/drawing/2014/main" id="{B2A4CA75-D17E-243B-9C56-A63C75AF6D56}"/>
              </a:ext>
            </a:extLst>
          </p:cNvPr>
          <p:cNvSpPr/>
          <p:nvPr userDrawn="1"/>
        </p:nvSpPr>
        <p:spPr>
          <a:xfrm>
            <a:off x="2917915" y="4662164"/>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4">
              <a:lumMod val="20000"/>
              <a:lumOff val="8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3" name="Footer Placeholder 2">
            <a:extLst>
              <a:ext uri="{FF2B5EF4-FFF2-40B4-BE49-F238E27FC236}">
                <a16:creationId xmlns:a16="http://schemas.microsoft.com/office/drawing/2014/main" id="{7964077E-956B-EA3A-700F-A833D82341FE}"/>
              </a:ext>
            </a:extLst>
          </p:cNvPr>
          <p:cNvSpPr>
            <a:spLocks noGrp="1"/>
          </p:cNvSpPr>
          <p:nvPr>
            <p:ph type="ftr" sz="quarter" idx="30"/>
          </p:nvPr>
        </p:nvSpPr>
        <p:spPr/>
        <p:txBody>
          <a:bodyPr>
            <a:noAutofit/>
          </a:bodyPr>
          <a:lstStyle/>
          <a:p>
            <a:r>
              <a:rPr lang="en-US" noProof="0"/>
              <a:t>Presentation title</a:t>
            </a:r>
            <a:endParaRPr lang="en-US" noProof="0" dirty="0"/>
          </a:p>
        </p:txBody>
      </p:sp>
      <p:sp>
        <p:nvSpPr>
          <p:cNvPr id="10" name="Slide Number Placeholder 9">
            <a:extLst>
              <a:ext uri="{FF2B5EF4-FFF2-40B4-BE49-F238E27FC236}">
                <a16:creationId xmlns:a16="http://schemas.microsoft.com/office/drawing/2014/main" id="{8ED455D4-27F3-B6AD-2A20-7475F307E5E4}"/>
              </a:ext>
            </a:extLst>
          </p:cNvPr>
          <p:cNvSpPr>
            <a:spLocks noGrp="1"/>
          </p:cNvSpPr>
          <p:nvPr>
            <p:ph type="sldNum" sz="quarter" idx="31"/>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1256412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 Team Members">
    <p:spTree>
      <p:nvGrpSpPr>
        <p:cNvPr id="1" name=""/>
        <p:cNvGrpSpPr/>
        <p:nvPr/>
      </p:nvGrpSpPr>
      <p:grpSpPr>
        <a:xfrm>
          <a:off x="0" y="0"/>
          <a:ext cx="0" cy="0"/>
          <a:chOff x="0" y="0"/>
          <a:chExt cx="0" cy="0"/>
        </a:xfrm>
      </p:grpSpPr>
      <p:sp>
        <p:nvSpPr>
          <p:cNvPr id="16" name="Title Placeholder 4">
            <a:extLst>
              <a:ext uri="{FF2B5EF4-FFF2-40B4-BE49-F238E27FC236}">
                <a16:creationId xmlns:a16="http://schemas.microsoft.com/office/drawing/2014/main" id="{DCA6F28B-ACF1-D3CB-8968-4F64BEA02E9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solidFill>
                  <a:schemeClr val="accent6"/>
                </a:solidFill>
              </a:defRPr>
            </a:lvl1pPr>
          </a:lstStyle>
          <a:p>
            <a:r>
              <a:rPr lang="en-US"/>
              <a:t>Click to edit Master title style</a:t>
            </a:r>
            <a:endParaRPr lang="en-US" dirty="0"/>
          </a:p>
        </p:txBody>
      </p:sp>
      <p:sp>
        <p:nvSpPr>
          <p:cNvPr id="60" name="Content placeholder 47">
            <a:extLst>
              <a:ext uri="{FF2B5EF4-FFF2-40B4-BE49-F238E27FC236}">
                <a16:creationId xmlns:a16="http://schemas.microsoft.com/office/drawing/2014/main" id="{E2F72F6F-0172-47B0-8D9E-0EED383332E2}"/>
              </a:ext>
            </a:extLst>
          </p:cNvPr>
          <p:cNvSpPr>
            <a:spLocks noGrp="1"/>
          </p:cNvSpPr>
          <p:nvPr>
            <p:ph type="pic" sz="quarter" idx="48"/>
          </p:nvPr>
        </p:nvSpPr>
        <p:spPr>
          <a:xfrm>
            <a:off x="1114798" y="2560353"/>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52" name="Content placeholder 47" descr="Click icon to add picture">
            <a:extLst>
              <a:ext uri="{FF2B5EF4-FFF2-40B4-BE49-F238E27FC236}">
                <a16:creationId xmlns:a16="http://schemas.microsoft.com/office/drawing/2014/main" id="{2369DDD8-CFC2-4980-A0DB-411AA173B475}"/>
              </a:ext>
            </a:extLst>
          </p:cNvPr>
          <p:cNvSpPr>
            <a:spLocks noGrp="1"/>
          </p:cNvSpPr>
          <p:nvPr>
            <p:ph type="body" sz="quarter" idx="27" hasCustomPrompt="1"/>
          </p:nvPr>
        </p:nvSpPr>
        <p:spPr>
          <a:xfrm>
            <a:off x="1214003" y="4764289"/>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3" name="Content placeholder 47">
            <a:extLst>
              <a:ext uri="{FF2B5EF4-FFF2-40B4-BE49-F238E27FC236}">
                <a16:creationId xmlns:a16="http://schemas.microsoft.com/office/drawing/2014/main" id="{B66AC261-5929-40D2-A646-8F16675DE383}"/>
              </a:ext>
            </a:extLst>
          </p:cNvPr>
          <p:cNvSpPr>
            <a:spLocks noGrp="1"/>
          </p:cNvSpPr>
          <p:nvPr>
            <p:ph type="body" sz="quarter" idx="28" hasCustomPrompt="1"/>
          </p:nvPr>
        </p:nvSpPr>
        <p:spPr>
          <a:xfrm>
            <a:off x="1214003" y="5295180"/>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1" name="Content placeholder 47">
            <a:extLst>
              <a:ext uri="{FF2B5EF4-FFF2-40B4-BE49-F238E27FC236}">
                <a16:creationId xmlns:a16="http://schemas.microsoft.com/office/drawing/2014/main" id="{B33A9FB2-1610-4389-B352-D99255F77BEC}"/>
              </a:ext>
            </a:extLst>
          </p:cNvPr>
          <p:cNvSpPr>
            <a:spLocks noGrp="1"/>
          </p:cNvSpPr>
          <p:nvPr>
            <p:ph type="pic" sz="quarter" idx="49"/>
          </p:nvPr>
        </p:nvSpPr>
        <p:spPr>
          <a:xfrm>
            <a:off x="3623536" y="1840730"/>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21" name="Content placeholder 47" descr="Click icon to add picture">
            <a:extLst>
              <a:ext uri="{FF2B5EF4-FFF2-40B4-BE49-F238E27FC236}">
                <a16:creationId xmlns:a16="http://schemas.microsoft.com/office/drawing/2014/main" id="{DEE851A8-3FB7-B319-A053-BE08A45763C5}"/>
              </a:ext>
            </a:extLst>
          </p:cNvPr>
          <p:cNvSpPr>
            <a:spLocks noGrp="1"/>
          </p:cNvSpPr>
          <p:nvPr>
            <p:ph type="body" sz="quarter" idx="54" hasCustomPrompt="1"/>
          </p:nvPr>
        </p:nvSpPr>
        <p:spPr>
          <a:xfrm>
            <a:off x="3720440" y="4045832"/>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2" name="Content placeholder 47">
            <a:extLst>
              <a:ext uri="{FF2B5EF4-FFF2-40B4-BE49-F238E27FC236}">
                <a16:creationId xmlns:a16="http://schemas.microsoft.com/office/drawing/2014/main" id="{5743B59B-3EAA-B249-07CE-9C9C5B0B6AB1}"/>
              </a:ext>
            </a:extLst>
          </p:cNvPr>
          <p:cNvSpPr>
            <a:spLocks noGrp="1"/>
          </p:cNvSpPr>
          <p:nvPr>
            <p:ph type="body" sz="quarter" idx="55" hasCustomPrompt="1"/>
          </p:nvPr>
        </p:nvSpPr>
        <p:spPr>
          <a:xfrm>
            <a:off x="3720440" y="4576723"/>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2" name="Content placeholder 47">
            <a:extLst>
              <a:ext uri="{FF2B5EF4-FFF2-40B4-BE49-F238E27FC236}">
                <a16:creationId xmlns:a16="http://schemas.microsoft.com/office/drawing/2014/main" id="{0AC60B87-71AC-4AA8-9AE7-B3B427BACB12}"/>
              </a:ext>
            </a:extLst>
          </p:cNvPr>
          <p:cNvSpPr>
            <a:spLocks noGrp="1"/>
          </p:cNvSpPr>
          <p:nvPr>
            <p:ph type="pic" sz="quarter" idx="50"/>
          </p:nvPr>
        </p:nvSpPr>
        <p:spPr>
          <a:xfrm>
            <a:off x="6113401" y="2560353"/>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19" name="Content placeholder 47" descr="Click icon to add picture">
            <a:extLst>
              <a:ext uri="{FF2B5EF4-FFF2-40B4-BE49-F238E27FC236}">
                <a16:creationId xmlns:a16="http://schemas.microsoft.com/office/drawing/2014/main" id="{110FBA5D-2CEB-4D44-16CA-0F24099B1401}"/>
              </a:ext>
            </a:extLst>
          </p:cNvPr>
          <p:cNvSpPr>
            <a:spLocks noGrp="1"/>
          </p:cNvSpPr>
          <p:nvPr>
            <p:ph type="body" sz="quarter" idx="52" hasCustomPrompt="1"/>
          </p:nvPr>
        </p:nvSpPr>
        <p:spPr>
          <a:xfrm>
            <a:off x="6218710" y="4764289"/>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2108E774-D145-FA07-58F1-7DB37A30A596}"/>
              </a:ext>
            </a:extLst>
          </p:cNvPr>
          <p:cNvSpPr>
            <a:spLocks noGrp="1"/>
          </p:cNvSpPr>
          <p:nvPr>
            <p:ph type="body" sz="quarter" idx="53" hasCustomPrompt="1"/>
          </p:nvPr>
        </p:nvSpPr>
        <p:spPr>
          <a:xfrm>
            <a:off x="6218710" y="5295180"/>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3" name="Content placeholder 47">
            <a:extLst>
              <a:ext uri="{FF2B5EF4-FFF2-40B4-BE49-F238E27FC236}">
                <a16:creationId xmlns:a16="http://schemas.microsoft.com/office/drawing/2014/main" id="{05B25D7D-82BA-4FF5-9C92-4AD181847515}"/>
              </a:ext>
            </a:extLst>
          </p:cNvPr>
          <p:cNvSpPr>
            <a:spLocks noGrp="1"/>
          </p:cNvSpPr>
          <p:nvPr>
            <p:ph type="pic" sz="quarter" idx="51"/>
          </p:nvPr>
        </p:nvSpPr>
        <p:spPr>
          <a:xfrm>
            <a:off x="8500328" y="1836331"/>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25" name="Content placeholder 47" descr="Click icon to add picture">
            <a:extLst>
              <a:ext uri="{FF2B5EF4-FFF2-40B4-BE49-F238E27FC236}">
                <a16:creationId xmlns:a16="http://schemas.microsoft.com/office/drawing/2014/main" id="{A9C2624B-E6E6-C673-E8FF-F4BF909C3AC2}"/>
              </a:ext>
            </a:extLst>
          </p:cNvPr>
          <p:cNvSpPr>
            <a:spLocks noGrp="1"/>
          </p:cNvSpPr>
          <p:nvPr>
            <p:ph type="body" sz="quarter" idx="56" hasCustomPrompt="1"/>
          </p:nvPr>
        </p:nvSpPr>
        <p:spPr>
          <a:xfrm>
            <a:off x="8635340" y="4045832"/>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6" name="Content placeholder 47">
            <a:extLst>
              <a:ext uri="{FF2B5EF4-FFF2-40B4-BE49-F238E27FC236}">
                <a16:creationId xmlns:a16="http://schemas.microsoft.com/office/drawing/2014/main" id="{A003837A-CCD7-3699-D86F-CB884CA4C675}"/>
              </a:ext>
            </a:extLst>
          </p:cNvPr>
          <p:cNvSpPr>
            <a:spLocks noGrp="1"/>
          </p:cNvSpPr>
          <p:nvPr>
            <p:ph type="body" sz="quarter" idx="57" hasCustomPrompt="1"/>
          </p:nvPr>
        </p:nvSpPr>
        <p:spPr>
          <a:xfrm>
            <a:off x="8635340" y="4576723"/>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 name="Footer Placeholder 1">
            <a:extLst>
              <a:ext uri="{FF2B5EF4-FFF2-40B4-BE49-F238E27FC236}">
                <a16:creationId xmlns:a16="http://schemas.microsoft.com/office/drawing/2014/main" id="{89028585-56FF-7B3D-783D-D06964F7C099}"/>
              </a:ext>
            </a:extLst>
          </p:cNvPr>
          <p:cNvSpPr>
            <a:spLocks noGrp="1"/>
          </p:cNvSpPr>
          <p:nvPr>
            <p:ph type="ftr" sz="quarter" idx="58"/>
          </p:nvPr>
        </p:nvSpPr>
        <p:spPr/>
        <p:txBody>
          <a:bodyPr>
            <a:noAutofit/>
          </a:bodyPr>
          <a:lstStyle>
            <a:lvl1pPr>
              <a:defRPr>
                <a:solidFill>
                  <a:schemeClr val="accent6"/>
                </a:solidFill>
              </a:defRPr>
            </a:lvl1pPr>
          </a:lstStyle>
          <a:p>
            <a:r>
              <a:rPr lang="en-US"/>
              <a:t>Presentation title</a:t>
            </a:r>
            <a:endParaRPr lang="en-US" dirty="0"/>
          </a:p>
        </p:txBody>
      </p:sp>
      <p:sp>
        <p:nvSpPr>
          <p:cNvPr id="3" name="Slide Number Placeholder 2">
            <a:extLst>
              <a:ext uri="{FF2B5EF4-FFF2-40B4-BE49-F238E27FC236}">
                <a16:creationId xmlns:a16="http://schemas.microsoft.com/office/drawing/2014/main" id="{7D090978-DDC9-0FA2-2CFD-733C8B854F3C}"/>
              </a:ext>
            </a:extLst>
          </p:cNvPr>
          <p:cNvSpPr>
            <a:spLocks noGrp="1"/>
          </p:cNvSpPr>
          <p:nvPr>
            <p:ph type="sldNum" sz="quarter" idx="59"/>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263683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8 Team Members">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92FA2A-46BA-2A19-C3CE-EC6985867B92}"/>
              </a:ext>
            </a:extLst>
          </p:cNvPr>
          <p:cNvSpPr>
            <a:spLocks noGrp="1"/>
          </p:cNvSpPr>
          <p:nvPr>
            <p:ph type="title"/>
          </p:nvPr>
        </p:nvSpPr>
        <p:spPr>
          <a:xfrm>
            <a:off x="509574" y="2367293"/>
            <a:ext cx="3909993" cy="3629708"/>
          </a:xfrm>
        </p:spPr>
        <p:txBody>
          <a:bodyPr anchor="t">
            <a:noAutofit/>
          </a:bodyPr>
          <a:lstStyle>
            <a:lvl1pPr>
              <a:defRPr>
                <a:solidFill>
                  <a:schemeClr val="accent6"/>
                </a:solidFill>
              </a:defRPr>
            </a:lvl1pPr>
          </a:lstStyle>
          <a:p>
            <a:r>
              <a:rPr lang="en-US"/>
              <a:t>Click to edit Master title style</a:t>
            </a:r>
            <a:endParaRPr lang="en-US" dirty="0"/>
          </a:p>
        </p:txBody>
      </p:sp>
      <p:sp>
        <p:nvSpPr>
          <p:cNvPr id="38" name="Content placeholder 47">
            <a:extLst>
              <a:ext uri="{FF2B5EF4-FFF2-40B4-BE49-F238E27FC236}">
                <a16:creationId xmlns:a16="http://schemas.microsoft.com/office/drawing/2014/main" id="{BF9EDF7D-3BB1-43C0-92BB-091CCC520477}"/>
              </a:ext>
            </a:extLst>
          </p:cNvPr>
          <p:cNvSpPr>
            <a:spLocks noGrp="1"/>
          </p:cNvSpPr>
          <p:nvPr>
            <p:ph type="pic" sz="quarter" idx="48"/>
          </p:nvPr>
        </p:nvSpPr>
        <p:spPr>
          <a:xfrm>
            <a:off x="4269796" y="436455"/>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39" name="文本占位符 47" descr="Click icon to add picture">
            <a:extLst>
              <a:ext uri="{FF2B5EF4-FFF2-40B4-BE49-F238E27FC236}">
                <a16:creationId xmlns:a16="http://schemas.microsoft.com/office/drawing/2014/main" id="{15896C2C-7C25-4BC0-AF9B-DF590A2909AA}"/>
              </a:ext>
            </a:extLst>
          </p:cNvPr>
          <p:cNvSpPr>
            <a:spLocks noGrp="1"/>
          </p:cNvSpPr>
          <p:nvPr>
            <p:ph type="body" sz="quarter" idx="27" hasCustomPrompt="1"/>
          </p:nvPr>
        </p:nvSpPr>
        <p:spPr>
          <a:xfrm>
            <a:off x="5520210" y="522515"/>
            <a:ext cx="2289842" cy="626551"/>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0" name="Content placeholder 47">
            <a:extLst>
              <a:ext uri="{FF2B5EF4-FFF2-40B4-BE49-F238E27FC236}">
                <a16:creationId xmlns:a16="http://schemas.microsoft.com/office/drawing/2014/main" id="{CAC554EF-FF8F-4055-A716-E82F461413B7}"/>
              </a:ext>
            </a:extLst>
          </p:cNvPr>
          <p:cNvSpPr>
            <a:spLocks noGrp="1"/>
          </p:cNvSpPr>
          <p:nvPr>
            <p:ph type="body" sz="quarter" idx="28" hasCustomPrompt="1"/>
          </p:nvPr>
        </p:nvSpPr>
        <p:spPr>
          <a:xfrm>
            <a:off x="5520211" y="1165881"/>
            <a:ext cx="2289842" cy="506399"/>
          </a:xfrm>
          <a:prstGeom prst="rect">
            <a:avLst/>
          </a:prstGeom>
        </p:spPr>
        <p:txBody>
          <a:bodyPr>
            <a:noAutofit/>
          </a:bodyPr>
          <a:lstStyle>
            <a:lvl1pPr marL="0" indent="0" algn="l">
              <a:lnSpc>
                <a:spcPct val="90000"/>
              </a:lnSpc>
              <a:spcBef>
                <a:spcPts val="0"/>
              </a:spcBef>
              <a:buNone/>
              <a:defRPr sz="1400" b="0"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56" name="Content placeholder 47">
            <a:extLst>
              <a:ext uri="{FF2B5EF4-FFF2-40B4-BE49-F238E27FC236}">
                <a16:creationId xmlns:a16="http://schemas.microsoft.com/office/drawing/2014/main" id="{4F0742C0-A9F2-4886-B17E-6915399483C3}"/>
              </a:ext>
            </a:extLst>
          </p:cNvPr>
          <p:cNvSpPr>
            <a:spLocks noGrp="1"/>
          </p:cNvSpPr>
          <p:nvPr>
            <p:ph type="pic" sz="quarter" idx="72"/>
          </p:nvPr>
        </p:nvSpPr>
        <p:spPr>
          <a:xfrm>
            <a:off x="8059916" y="436455"/>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1" name="Content placeholder 47" descr="Click icon to add picture">
            <a:extLst>
              <a:ext uri="{FF2B5EF4-FFF2-40B4-BE49-F238E27FC236}">
                <a16:creationId xmlns:a16="http://schemas.microsoft.com/office/drawing/2014/main" id="{CE3DC674-39AB-43B9-AC30-97A68D221596}"/>
              </a:ext>
            </a:extLst>
          </p:cNvPr>
          <p:cNvSpPr>
            <a:spLocks noGrp="1"/>
          </p:cNvSpPr>
          <p:nvPr>
            <p:ph type="body" sz="quarter" idx="55" hasCustomPrompt="1"/>
          </p:nvPr>
        </p:nvSpPr>
        <p:spPr>
          <a:xfrm>
            <a:off x="9309889" y="642667"/>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2" name="Content placeholder 47">
            <a:extLst>
              <a:ext uri="{FF2B5EF4-FFF2-40B4-BE49-F238E27FC236}">
                <a16:creationId xmlns:a16="http://schemas.microsoft.com/office/drawing/2014/main" id="{F12189CA-0E22-41A5-91FD-03761860993D}"/>
              </a:ext>
            </a:extLst>
          </p:cNvPr>
          <p:cNvSpPr>
            <a:spLocks noGrp="1"/>
          </p:cNvSpPr>
          <p:nvPr>
            <p:ph type="body" sz="quarter" idx="56" hasCustomPrompt="1"/>
          </p:nvPr>
        </p:nvSpPr>
        <p:spPr>
          <a:xfrm>
            <a:off x="9309891" y="1165881"/>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48" name="Content placeholder 47">
            <a:extLst>
              <a:ext uri="{FF2B5EF4-FFF2-40B4-BE49-F238E27FC236}">
                <a16:creationId xmlns:a16="http://schemas.microsoft.com/office/drawing/2014/main" id="{A962C62E-F92F-445A-9243-8B433747A548}"/>
              </a:ext>
            </a:extLst>
          </p:cNvPr>
          <p:cNvSpPr>
            <a:spLocks noGrp="1"/>
          </p:cNvSpPr>
          <p:nvPr>
            <p:ph type="pic" sz="quarter" idx="69"/>
          </p:nvPr>
        </p:nvSpPr>
        <p:spPr>
          <a:xfrm>
            <a:off x="4269796" y="2004222"/>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3" name="Content placeholder 47" descr="Click icon to add picture">
            <a:extLst>
              <a:ext uri="{FF2B5EF4-FFF2-40B4-BE49-F238E27FC236}">
                <a16:creationId xmlns:a16="http://schemas.microsoft.com/office/drawing/2014/main" id="{DE6F9463-BB2D-43FC-BE8F-21D3F9A2539C}"/>
              </a:ext>
            </a:extLst>
          </p:cNvPr>
          <p:cNvSpPr>
            <a:spLocks noGrp="1"/>
          </p:cNvSpPr>
          <p:nvPr>
            <p:ph type="body" sz="quarter" idx="57" hasCustomPrompt="1"/>
          </p:nvPr>
        </p:nvSpPr>
        <p:spPr>
          <a:xfrm>
            <a:off x="5520210" y="2105171"/>
            <a:ext cx="2193021" cy="617418"/>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4" name="Content placeholder 47">
            <a:extLst>
              <a:ext uri="{FF2B5EF4-FFF2-40B4-BE49-F238E27FC236}">
                <a16:creationId xmlns:a16="http://schemas.microsoft.com/office/drawing/2014/main" id="{7DF27694-08A2-4530-B763-5A9B9D4DC6E0}"/>
              </a:ext>
            </a:extLst>
          </p:cNvPr>
          <p:cNvSpPr>
            <a:spLocks noGrp="1"/>
          </p:cNvSpPr>
          <p:nvPr>
            <p:ph type="body" sz="quarter" idx="58" hasCustomPrompt="1"/>
          </p:nvPr>
        </p:nvSpPr>
        <p:spPr>
          <a:xfrm>
            <a:off x="5520212" y="2739721"/>
            <a:ext cx="2193021" cy="506399"/>
          </a:xfrm>
          <a:prstGeom prst="rect">
            <a:avLst/>
          </a:prstGeom>
        </p:spPr>
        <p:txBody>
          <a:bodyPr>
            <a:noAutofit/>
          </a:bodyPr>
          <a:lstStyle>
            <a:lvl1pPr marL="0" indent="0" algn="l">
              <a:lnSpc>
                <a:spcPct val="100000"/>
              </a:lnSpc>
              <a:spcBef>
                <a:spcPts val="0"/>
              </a:spcBef>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1" name="Content placeholder 47">
            <a:extLst>
              <a:ext uri="{FF2B5EF4-FFF2-40B4-BE49-F238E27FC236}">
                <a16:creationId xmlns:a16="http://schemas.microsoft.com/office/drawing/2014/main" id="{2EA753B3-D0BB-4484-85D1-E28345D99F4C}"/>
              </a:ext>
            </a:extLst>
          </p:cNvPr>
          <p:cNvSpPr>
            <a:spLocks noGrp="1"/>
          </p:cNvSpPr>
          <p:nvPr>
            <p:ph type="pic" sz="quarter" idx="73"/>
          </p:nvPr>
        </p:nvSpPr>
        <p:spPr>
          <a:xfrm>
            <a:off x="8059916" y="2004222"/>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dirty="0"/>
          </a:p>
        </p:txBody>
      </p:sp>
      <p:sp>
        <p:nvSpPr>
          <p:cNvPr id="45" name="Content placeholder 47" descr="Click icon to add picture">
            <a:extLst>
              <a:ext uri="{FF2B5EF4-FFF2-40B4-BE49-F238E27FC236}">
                <a16:creationId xmlns:a16="http://schemas.microsoft.com/office/drawing/2014/main" id="{20398AA4-3D68-487D-BE7C-9F1D45E3F5FF}"/>
              </a:ext>
            </a:extLst>
          </p:cNvPr>
          <p:cNvSpPr>
            <a:spLocks noGrp="1"/>
          </p:cNvSpPr>
          <p:nvPr>
            <p:ph type="body" sz="quarter" idx="59" hasCustomPrompt="1"/>
          </p:nvPr>
        </p:nvSpPr>
        <p:spPr>
          <a:xfrm>
            <a:off x="9309890" y="2032203"/>
            <a:ext cx="2098039" cy="701144"/>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6" name="Content placeholder 47">
            <a:extLst>
              <a:ext uri="{FF2B5EF4-FFF2-40B4-BE49-F238E27FC236}">
                <a16:creationId xmlns:a16="http://schemas.microsoft.com/office/drawing/2014/main" id="{6B623D7A-5E96-42AB-9B1F-14E445503187}"/>
              </a:ext>
            </a:extLst>
          </p:cNvPr>
          <p:cNvSpPr>
            <a:spLocks noGrp="1"/>
          </p:cNvSpPr>
          <p:nvPr>
            <p:ph type="body" sz="quarter" idx="60" hasCustomPrompt="1"/>
          </p:nvPr>
        </p:nvSpPr>
        <p:spPr>
          <a:xfrm>
            <a:off x="9309890" y="2746407"/>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49" name="Content placeholder 47">
            <a:extLst>
              <a:ext uri="{FF2B5EF4-FFF2-40B4-BE49-F238E27FC236}">
                <a16:creationId xmlns:a16="http://schemas.microsoft.com/office/drawing/2014/main" id="{EAA5B0EA-1F3B-4D8B-9BB9-F9037A393705}"/>
              </a:ext>
            </a:extLst>
          </p:cNvPr>
          <p:cNvSpPr>
            <a:spLocks noGrp="1"/>
          </p:cNvSpPr>
          <p:nvPr>
            <p:ph type="pic" sz="quarter" idx="70"/>
          </p:nvPr>
        </p:nvSpPr>
        <p:spPr>
          <a:xfrm>
            <a:off x="4269796" y="3571991"/>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7" name="Content placeholder 47" descr="Click icon to add picture">
            <a:extLst>
              <a:ext uri="{FF2B5EF4-FFF2-40B4-BE49-F238E27FC236}">
                <a16:creationId xmlns:a16="http://schemas.microsoft.com/office/drawing/2014/main" id="{2C93687D-1E42-4B01-9F16-9FA098CE1153}"/>
              </a:ext>
            </a:extLst>
          </p:cNvPr>
          <p:cNvSpPr>
            <a:spLocks noGrp="1"/>
          </p:cNvSpPr>
          <p:nvPr>
            <p:ph type="body" sz="quarter" idx="61" hasCustomPrompt="1"/>
          </p:nvPr>
        </p:nvSpPr>
        <p:spPr>
          <a:xfrm>
            <a:off x="5520210" y="3775516"/>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0" name="Content placeholder 47">
            <a:extLst>
              <a:ext uri="{FF2B5EF4-FFF2-40B4-BE49-F238E27FC236}">
                <a16:creationId xmlns:a16="http://schemas.microsoft.com/office/drawing/2014/main" id="{7AB91474-458B-45F7-9773-FA375C2CF7FD}"/>
              </a:ext>
            </a:extLst>
          </p:cNvPr>
          <p:cNvSpPr>
            <a:spLocks noGrp="1"/>
          </p:cNvSpPr>
          <p:nvPr>
            <p:ph type="body" sz="quarter" idx="62" hasCustomPrompt="1"/>
          </p:nvPr>
        </p:nvSpPr>
        <p:spPr>
          <a:xfrm>
            <a:off x="5520211" y="4312077"/>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2" name="Content placeholder 47">
            <a:extLst>
              <a:ext uri="{FF2B5EF4-FFF2-40B4-BE49-F238E27FC236}">
                <a16:creationId xmlns:a16="http://schemas.microsoft.com/office/drawing/2014/main" id="{52E587E7-A09A-4FB2-8774-8073E737F106}"/>
              </a:ext>
            </a:extLst>
          </p:cNvPr>
          <p:cNvSpPr>
            <a:spLocks noGrp="1"/>
          </p:cNvSpPr>
          <p:nvPr>
            <p:ph type="pic" sz="quarter" idx="74"/>
          </p:nvPr>
        </p:nvSpPr>
        <p:spPr>
          <a:xfrm>
            <a:off x="8059916" y="3571991"/>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51" name="Content placeholder 47" descr="Click icon to add picture">
            <a:extLst>
              <a:ext uri="{FF2B5EF4-FFF2-40B4-BE49-F238E27FC236}">
                <a16:creationId xmlns:a16="http://schemas.microsoft.com/office/drawing/2014/main" id="{FBF01DC7-D684-4484-B2AA-B50F7B1A00DA}"/>
              </a:ext>
            </a:extLst>
          </p:cNvPr>
          <p:cNvSpPr>
            <a:spLocks noGrp="1"/>
          </p:cNvSpPr>
          <p:nvPr>
            <p:ph type="body" sz="quarter" idx="63" hasCustomPrompt="1"/>
          </p:nvPr>
        </p:nvSpPr>
        <p:spPr>
          <a:xfrm>
            <a:off x="9309889" y="3775516"/>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2" name="Content placeholder 47">
            <a:extLst>
              <a:ext uri="{FF2B5EF4-FFF2-40B4-BE49-F238E27FC236}">
                <a16:creationId xmlns:a16="http://schemas.microsoft.com/office/drawing/2014/main" id="{6046C90F-8A25-4E70-9BC9-4496C6B94EBC}"/>
              </a:ext>
            </a:extLst>
          </p:cNvPr>
          <p:cNvSpPr>
            <a:spLocks noGrp="1"/>
          </p:cNvSpPr>
          <p:nvPr>
            <p:ph type="body" sz="quarter" idx="64" hasCustomPrompt="1"/>
          </p:nvPr>
        </p:nvSpPr>
        <p:spPr>
          <a:xfrm>
            <a:off x="9309891" y="4312077"/>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55" name="Content placeholder 47">
            <a:extLst>
              <a:ext uri="{FF2B5EF4-FFF2-40B4-BE49-F238E27FC236}">
                <a16:creationId xmlns:a16="http://schemas.microsoft.com/office/drawing/2014/main" id="{D05B9A22-6B21-40BB-BBC1-9586C432A97B}"/>
              </a:ext>
            </a:extLst>
          </p:cNvPr>
          <p:cNvSpPr>
            <a:spLocks noGrp="1"/>
          </p:cNvSpPr>
          <p:nvPr>
            <p:ph type="pic" sz="quarter" idx="71"/>
          </p:nvPr>
        </p:nvSpPr>
        <p:spPr>
          <a:xfrm>
            <a:off x="4269796" y="5153614"/>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53" name="Content placeholder 47" descr="Click icon to add picture">
            <a:extLst>
              <a:ext uri="{FF2B5EF4-FFF2-40B4-BE49-F238E27FC236}">
                <a16:creationId xmlns:a16="http://schemas.microsoft.com/office/drawing/2014/main" id="{F5E2B418-8D0E-4995-A3ED-4348C6F4A1AF}"/>
              </a:ext>
            </a:extLst>
          </p:cNvPr>
          <p:cNvSpPr>
            <a:spLocks noGrp="1"/>
          </p:cNvSpPr>
          <p:nvPr>
            <p:ph type="body" sz="quarter" idx="65" hasCustomPrompt="1"/>
          </p:nvPr>
        </p:nvSpPr>
        <p:spPr>
          <a:xfrm>
            <a:off x="5520210" y="5369449"/>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8" name="Content placeholder 47">
            <a:extLst>
              <a:ext uri="{FF2B5EF4-FFF2-40B4-BE49-F238E27FC236}">
                <a16:creationId xmlns:a16="http://schemas.microsoft.com/office/drawing/2014/main" id="{90A2A6E4-4D11-4F28-9D68-BC28580EBC05}"/>
              </a:ext>
            </a:extLst>
          </p:cNvPr>
          <p:cNvSpPr>
            <a:spLocks noGrp="1"/>
          </p:cNvSpPr>
          <p:nvPr>
            <p:ph type="body" sz="quarter" idx="66" hasCustomPrompt="1"/>
          </p:nvPr>
        </p:nvSpPr>
        <p:spPr>
          <a:xfrm>
            <a:off x="5520211" y="5901594"/>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3" name="Content placeholder 47">
            <a:extLst>
              <a:ext uri="{FF2B5EF4-FFF2-40B4-BE49-F238E27FC236}">
                <a16:creationId xmlns:a16="http://schemas.microsoft.com/office/drawing/2014/main" id="{A74DEBE4-2F74-4EB7-9501-8D37A3151B2A}"/>
              </a:ext>
            </a:extLst>
          </p:cNvPr>
          <p:cNvSpPr>
            <a:spLocks noGrp="1"/>
          </p:cNvSpPr>
          <p:nvPr>
            <p:ph type="pic" sz="quarter" idx="75"/>
          </p:nvPr>
        </p:nvSpPr>
        <p:spPr>
          <a:xfrm>
            <a:off x="8059916" y="5153614"/>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59" name="Content placeholder 47" descr="Click icon to add picture">
            <a:extLst>
              <a:ext uri="{FF2B5EF4-FFF2-40B4-BE49-F238E27FC236}">
                <a16:creationId xmlns:a16="http://schemas.microsoft.com/office/drawing/2014/main" id="{070D69EE-1032-4604-B201-FD13AE846E9E}"/>
              </a:ext>
            </a:extLst>
          </p:cNvPr>
          <p:cNvSpPr>
            <a:spLocks noGrp="1"/>
          </p:cNvSpPr>
          <p:nvPr>
            <p:ph type="body" sz="quarter" idx="67" hasCustomPrompt="1"/>
          </p:nvPr>
        </p:nvSpPr>
        <p:spPr>
          <a:xfrm>
            <a:off x="9313612" y="5369449"/>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60" name="Content placeholder 47">
            <a:extLst>
              <a:ext uri="{FF2B5EF4-FFF2-40B4-BE49-F238E27FC236}">
                <a16:creationId xmlns:a16="http://schemas.microsoft.com/office/drawing/2014/main" id="{B65187B8-CD7A-46B0-A851-E2456586E758}"/>
              </a:ext>
            </a:extLst>
          </p:cNvPr>
          <p:cNvSpPr>
            <a:spLocks noGrp="1"/>
          </p:cNvSpPr>
          <p:nvPr>
            <p:ph type="body" sz="quarter" idx="68" hasCustomPrompt="1"/>
          </p:nvPr>
        </p:nvSpPr>
        <p:spPr>
          <a:xfrm>
            <a:off x="9309891" y="5901594"/>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5" name="Footer Placeholder 4">
            <a:extLst>
              <a:ext uri="{FF2B5EF4-FFF2-40B4-BE49-F238E27FC236}">
                <a16:creationId xmlns:a16="http://schemas.microsoft.com/office/drawing/2014/main" id="{B2964988-2386-5A15-B085-00BD5D58E53C}"/>
              </a:ext>
            </a:extLst>
          </p:cNvPr>
          <p:cNvSpPr>
            <a:spLocks noGrp="1"/>
          </p:cNvSpPr>
          <p:nvPr>
            <p:ph type="ftr" sz="quarter" idx="76"/>
          </p:nvPr>
        </p:nvSpPr>
        <p:spPr/>
        <p:txBody>
          <a:bodyPr>
            <a:noAutofit/>
          </a:bodyPr>
          <a:lstStyle>
            <a:lvl1pPr>
              <a:defRPr>
                <a:solidFill>
                  <a:schemeClr val="accent6"/>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062CC095-C330-BF75-42CE-50A46EAD82C5}"/>
              </a:ext>
            </a:extLst>
          </p:cNvPr>
          <p:cNvSpPr>
            <a:spLocks noGrp="1"/>
          </p:cNvSpPr>
          <p:nvPr>
            <p:ph type="sldNum" sz="quarter" idx="77"/>
          </p:nvPr>
        </p:nvSpPr>
        <p:spPr/>
        <p:txBody>
          <a:bodyPr>
            <a:noAutofit/>
          </a:bodyPr>
          <a:lstStyle>
            <a:lvl1pPr>
              <a:defRPr b="0">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7431174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3">
            <a:alpha val="20000"/>
          </a:schemeClr>
        </a:solidFill>
        <a:effectLst/>
      </p:bgPr>
    </p:bg>
    <p:spTree>
      <p:nvGrpSpPr>
        <p:cNvPr id="1" name=""/>
        <p:cNvGrpSpPr/>
        <p:nvPr/>
      </p:nvGrpSpPr>
      <p:grpSpPr>
        <a:xfrm>
          <a:off x="0" y="0"/>
          <a:ext cx="0" cy="0"/>
          <a:chOff x="0" y="0"/>
          <a:chExt cx="0" cy="0"/>
        </a:xfrm>
      </p:grpSpPr>
      <p:sp>
        <p:nvSpPr>
          <p:cNvPr id="4" name="Content placeholder 47">
            <a:extLst>
              <a:ext uri="{FF2B5EF4-FFF2-40B4-BE49-F238E27FC236}">
                <a16:creationId xmlns:a16="http://schemas.microsoft.com/office/drawing/2014/main" id="{28B6388A-37D2-4382-A7FC-9B9A76BDE84D}"/>
              </a:ext>
            </a:extLst>
          </p:cNvPr>
          <p:cNvSpPr>
            <a:spLocks noGrp="1"/>
          </p:cNvSpPr>
          <p:nvPr>
            <p:ph type="sldNum" sz="quarter" idx="4"/>
          </p:nvPr>
        </p:nvSpPr>
        <p:spPr>
          <a:xfrm>
            <a:off x="11194169" y="6217920"/>
            <a:ext cx="458592" cy="365125"/>
          </a:xfrm>
          <a:prstGeom prst="rect">
            <a:avLst/>
          </a:prstGeom>
        </p:spPr>
        <p:txBody>
          <a:bodyPr vert="horz" lIns="91440" tIns="45720" rIns="91440" bIns="45720" rtlCol="0" anchor="ctr">
            <a:noAutofit/>
          </a:bodyPr>
          <a:lstStyle>
            <a:lvl1pPr algn="ctr">
              <a:defRPr sz="1200">
                <a:solidFill>
                  <a:schemeClr val="accent6"/>
                </a:solidFill>
                <a:latin typeface="+mn-lt"/>
              </a:defRPr>
            </a:lvl1pPr>
          </a:lstStyle>
          <a:p>
            <a:fld id="{47FEACEE-25B4-4A2D-B147-27296E36371D}" type="slidenum">
              <a:rPr lang="en-US" altLang="zh-CN" smtClean="0"/>
              <a:pPr/>
              <a:t>‹#›</a:t>
            </a:fld>
            <a:endParaRPr lang="en-US" altLang="zh-CN" dirty="0"/>
          </a:p>
        </p:txBody>
      </p:sp>
      <p:sp>
        <p:nvSpPr>
          <p:cNvPr id="6" name="Text Placeholder 2">
            <a:extLst>
              <a:ext uri="{FF2B5EF4-FFF2-40B4-BE49-F238E27FC236}">
                <a16:creationId xmlns:a16="http://schemas.microsoft.com/office/drawing/2014/main" id="{18CB8A3D-9A54-FD7C-F6A5-B33E6C891A4E}"/>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itle Placeholder 4">
            <a:extLst>
              <a:ext uri="{FF2B5EF4-FFF2-40B4-BE49-F238E27FC236}">
                <a16:creationId xmlns:a16="http://schemas.microsoft.com/office/drawing/2014/main" id="{F38A7675-78A2-B642-22AF-B98514C68B0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noProof="0"/>
              <a:t>Click to edit Master title style</a:t>
            </a:r>
          </a:p>
        </p:txBody>
      </p:sp>
      <p:sp>
        <p:nvSpPr>
          <p:cNvPr id="8" name="Footer Placeholder 7">
            <a:extLst>
              <a:ext uri="{FF2B5EF4-FFF2-40B4-BE49-F238E27FC236}">
                <a16:creationId xmlns:a16="http://schemas.microsoft.com/office/drawing/2014/main" id="{C176125D-E69D-E2ED-1549-3D67DBD487E0}"/>
              </a:ext>
            </a:extLst>
          </p:cNvPr>
          <p:cNvSpPr>
            <a:spLocks noGrp="1"/>
          </p:cNvSpPr>
          <p:nvPr>
            <p:ph type="ftr" sz="quarter" idx="3"/>
          </p:nvPr>
        </p:nvSpPr>
        <p:spPr>
          <a:xfrm>
            <a:off x="484632" y="6217920"/>
            <a:ext cx="4114800" cy="365125"/>
          </a:xfrm>
          <a:prstGeom prst="rect">
            <a:avLst/>
          </a:prstGeom>
        </p:spPr>
        <p:txBody>
          <a:bodyPr vert="horz" lIns="91440" tIns="45720" rIns="91440" bIns="45720" rtlCol="0" anchor="ctr">
            <a:noAutofit/>
          </a:bodyPr>
          <a:lstStyle>
            <a:lvl1pPr algn="l">
              <a:defRPr sz="1200">
                <a:solidFill>
                  <a:schemeClr val="accent6"/>
                </a:solidFill>
                <a:latin typeface="+mn-lt"/>
              </a:defRPr>
            </a:lvl1pPr>
          </a:lstStyle>
          <a:p>
            <a:r>
              <a:rPr lang="en-US"/>
              <a:t>Presentation title</a:t>
            </a:r>
            <a:endParaRPr lang="en-US" dirty="0"/>
          </a:p>
        </p:txBody>
      </p:sp>
    </p:spTree>
    <p:extLst>
      <p:ext uri="{BB962C8B-B14F-4D97-AF65-F5344CB8AC3E}">
        <p14:creationId xmlns:p14="http://schemas.microsoft.com/office/powerpoint/2010/main" val="2020574204"/>
      </p:ext>
    </p:extLst>
  </p:cSld>
  <p:clrMap bg1="lt1" tx1="dk1" bg2="lt2" tx2="dk2" accent1="accent1" accent2="accent2" accent3="accent3" accent4="accent4" accent5="accent5" accent6="accent6" hlink="hlink" folHlink="folHlink"/>
  <p:sldLayoutIdLst>
    <p:sldLayoutId id="2147483667" r:id="rId1"/>
    <p:sldLayoutId id="2147483652" r:id="rId2"/>
    <p:sldLayoutId id="2147483651" r:id="rId3"/>
    <p:sldLayoutId id="2147483653" r:id="rId4"/>
    <p:sldLayoutId id="2147483654" r:id="rId5"/>
    <p:sldLayoutId id="2147483655" r:id="rId6"/>
    <p:sldLayoutId id="2147483656" r:id="rId7"/>
    <p:sldLayoutId id="2147483657" r:id="rId8"/>
    <p:sldLayoutId id="2147483658" r:id="rId9"/>
    <p:sldLayoutId id="2147483659" r:id="rId10"/>
    <p:sldLayoutId id="2147483668" r:id="rId11"/>
    <p:sldLayoutId id="2147483661" r:id="rId12"/>
    <p:sldLayoutId id="2147483662" r:id="rId13"/>
    <p:sldLayoutId id="2147483663" r:id="rId14"/>
    <p:sldLayoutId id="2147483664" r:id="rId15"/>
    <p:sldLayoutId id="2147483665" r:id="rId16"/>
  </p:sldLayoutIdLst>
  <p:hf hdr="0" dt="0"/>
  <p:txStyles>
    <p:titleStyle>
      <a:lvl1pPr algn="l" defTabSz="914400" rtl="0" eaLnBrk="1" latinLnBrk="0" hangingPunct="1">
        <a:lnSpc>
          <a:spcPct val="90000"/>
        </a:lnSpc>
        <a:spcBef>
          <a:spcPct val="0"/>
        </a:spcBef>
        <a:buNone/>
        <a:defRPr sz="4400" b="1" kern="1200">
          <a:solidFill>
            <a:schemeClr val="accent6"/>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032" userDrawn="1">
          <p15:clr>
            <a:srgbClr val="F26B43"/>
          </p15:clr>
        </p15:guide>
        <p15:guide id="2" pos="3840" userDrawn="1">
          <p15:clr>
            <a:srgbClr val="F26B43"/>
          </p15:clr>
        </p15:guide>
        <p15:guide id="3" pos="5640" userDrawn="1">
          <p15:clr>
            <a:srgbClr val="F26B43"/>
          </p15:clr>
        </p15:guide>
        <p15:guide id="4" pos="1656" userDrawn="1">
          <p15:clr>
            <a:srgbClr val="F26B43"/>
          </p15:clr>
        </p15:guide>
        <p15:guide id="5" pos="5208"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7.xml"/><Relationship Id="rId5" Type="http://schemas.openxmlformats.org/officeDocument/2006/relationships/image" Target="../media/image16.jpeg"/><Relationship Id="rId4" Type="http://schemas.openxmlformats.org/officeDocument/2006/relationships/image" Target="../media/image15.jpeg"/></Relationships>
</file>

<file path=ppt/slides/_rels/slide1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6.xml"/><Relationship Id="rId1" Type="http://schemas.openxmlformats.org/officeDocument/2006/relationships/slideLayout" Target="../slideLayouts/slideLayout8.xml"/><Relationship Id="rId4" Type="http://schemas.openxmlformats.org/officeDocument/2006/relationships/image" Target="../media/image18.jpeg"/></Relationships>
</file>

<file path=ppt/slides/_rels/slide1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20.jpeg"/></Relationships>
</file>

<file path=ppt/slides/_rels/slide17.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png"/><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jpg"/><Relationship Id="rId1" Type="http://schemas.openxmlformats.org/officeDocument/2006/relationships/slideLayout" Target="../slideLayouts/slideLayout16.xml"/><Relationship Id="rId5" Type="http://schemas.openxmlformats.org/officeDocument/2006/relationships/image" Target="../media/image22.jpg"/><Relationship Id="rId4"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4.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reeform: Shape 11">
            <a:extLst>
              <a:ext uri="{FF2B5EF4-FFF2-40B4-BE49-F238E27FC236}">
                <a16:creationId xmlns:a16="http://schemas.microsoft.com/office/drawing/2014/main" id="{01A79B69-242C-3AEB-4A42-7A606A54C63A}"/>
              </a:ext>
              <a:ext uri="{C183D7F6-B498-43B3-948B-1728B52AA6E4}">
                <adec:decorative xmlns:adec="http://schemas.microsoft.com/office/drawing/2017/decorative" val="1"/>
              </a:ext>
            </a:extLst>
          </p:cNvPr>
          <p:cNvSpPr/>
          <p:nvPr/>
        </p:nvSpPr>
        <p:spPr>
          <a:xfrm>
            <a:off x="9857505" y="838985"/>
            <a:ext cx="1637958" cy="187385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19050" cap="flat" cmpd="sng" algn="ctr">
            <a:solidFill>
              <a:schemeClr val="tx2">
                <a:lumMod val="50000"/>
                <a:lumOff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14" name="Freeform: Shape 11">
            <a:extLst>
              <a:ext uri="{FF2B5EF4-FFF2-40B4-BE49-F238E27FC236}">
                <a16:creationId xmlns:a16="http://schemas.microsoft.com/office/drawing/2014/main" id="{E5D4DE6D-89C8-6FFF-287D-3F3BAD416CA1}"/>
              </a:ext>
              <a:ext uri="{C183D7F6-B498-43B3-948B-1728B52AA6E4}">
                <adec:decorative xmlns:adec="http://schemas.microsoft.com/office/drawing/2017/decorative" val="1"/>
              </a:ext>
            </a:extLst>
          </p:cNvPr>
          <p:cNvSpPr/>
          <p:nvPr/>
        </p:nvSpPr>
        <p:spPr>
          <a:xfrm>
            <a:off x="5974436" y="3694919"/>
            <a:ext cx="1637958" cy="187385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4">
              <a:lumMod val="60000"/>
              <a:lumOff val="40000"/>
              <a:alpha val="50196"/>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 name="Title 6">
            <a:extLst>
              <a:ext uri="{FF2B5EF4-FFF2-40B4-BE49-F238E27FC236}">
                <a16:creationId xmlns:a16="http://schemas.microsoft.com/office/drawing/2014/main" id="{93A3B864-5E85-99D2-93E5-5CA1F4F35DC7}"/>
              </a:ext>
            </a:extLst>
          </p:cNvPr>
          <p:cNvSpPr>
            <a:spLocks noGrp="1"/>
          </p:cNvSpPr>
          <p:nvPr>
            <p:ph type="title"/>
          </p:nvPr>
        </p:nvSpPr>
        <p:spPr>
          <a:xfrm>
            <a:off x="1483015" y="1289222"/>
            <a:ext cx="5259541" cy="2512303"/>
          </a:xfrm>
        </p:spPr>
        <p:txBody>
          <a:bodyPr/>
          <a:lstStyle/>
          <a:p>
            <a:r>
              <a:rPr lang="en-US" sz="3600" dirty="0"/>
              <a:t>Web-Based </a:t>
            </a:r>
            <a:br>
              <a:rPr lang="en-US" sz="3600" dirty="0"/>
            </a:br>
            <a:r>
              <a:rPr lang="en-US" sz="3600" dirty="0"/>
              <a:t>Student-to-Supervisor Allocation and Assessment System</a:t>
            </a:r>
            <a:endParaRPr lang="en-NG" sz="3600" dirty="0"/>
          </a:p>
        </p:txBody>
      </p:sp>
      <p:sp>
        <p:nvSpPr>
          <p:cNvPr id="9" name="Text Placeholder 8">
            <a:extLst>
              <a:ext uri="{FF2B5EF4-FFF2-40B4-BE49-F238E27FC236}">
                <a16:creationId xmlns:a16="http://schemas.microsoft.com/office/drawing/2014/main" id="{485E0237-B9A1-0B58-E0AA-05EF84817EB4}"/>
              </a:ext>
            </a:extLst>
          </p:cNvPr>
          <p:cNvSpPr>
            <a:spLocks noGrp="1"/>
          </p:cNvSpPr>
          <p:nvPr>
            <p:ph type="body" sz="quarter" idx="28"/>
          </p:nvPr>
        </p:nvSpPr>
        <p:spPr>
          <a:xfrm>
            <a:off x="1564708" y="4157574"/>
            <a:ext cx="5347080" cy="760288"/>
          </a:xfrm>
        </p:spPr>
        <p:txBody>
          <a:bodyPr/>
          <a:lstStyle/>
          <a:p>
            <a:pPr>
              <a:spcAft>
                <a:spcPts val="1460"/>
              </a:spcAft>
            </a:pPr>
            <a:r>
              <a:rPr lang="en-GB" b="1" dirty="0">
                <a:solidFill>
                  <a:srgbClr val="000000"/>
                </a:solidFill>
                <a:latin typeface="Calibri" panose="020F0502020204030204" pitchFamily="34" charset="0"/>
                <a:ea typeface="Calibri" panose="020F0502020204030204" pitchFamily="34" charset="0"/>
                <a:cs typeface="Arial" panose="020B0604020202020204" pitchFamily="34" charset="0"/>
              </a:rPr>
              <a:t>PREPARED BY: RICHARD EGHENAYARHIORE EMMANUEL </a:t>
            </a:r>
            <a:r>
              <a:rPr lang="en-US" dirty="0">
                <a:latin typeface="Calibri" panose="020F0502020204030204" pitchFamily="34" charset="0"/>
                <a:ea typeface="Calibri" panose="020F0502020204030204" pitchFamily="34" charset="0"/>
                <a:cs typeface="Arial" panose="020B0604020202020204" pitchFamily="34" charset="0"/>
              </a:rPr>
              <a:t>(</a:t>
            </a:r>
            <a:r>
              <a:rPr lang="en-GB" b="1" dirty="0">
                <a:solidFill>
                  <a:srgbClr val="000000"/>
                </a:solidFill>
                <a:latin typeface="Calibri" panose="020F0502020204030204" pitchFamily="34" charset="0"/>
                <a:ea typeface="Calibri" panose="020F0502020204030204" pitchFamily="34" charset="0"/>
                <a:cs typeface="Arial" panose="020B0604020202020204" pitchFamily="34" charset="0"/>
              </a:rPr>
              <a:t>CST20HND0558)</a:t>
            </a:r>
            <a:endParaRPr lang="en-NG" dirty="0">
              <a:latin typeface="Calibri" panose="020F0502020204030204" pitchFamily="34" charset="0"/>
              <a:ea typeface="Calibri" panose="020F0502020204030204" pitchFamily="34" charset="0"/>
              <a:cs typeface="Arial" panose="020B0604020202020204" pitchFamily="34" charset="0"/>
            </a:endParaRPr>
          </a:p>
          <a:p>
            <a:pPr>
              <a:spcAft>
                <a:spcPts val="1460"/>
              </a:spcAft>
            </a:pPr>
            <a:r>
              <a:rPr lang="en-GB" b="1" dirty="0">
                <a:solidFill>
                  <a:srgbClr val="000000"/>
                </a:solidFill>
                <a:latin typeface="Calibri" panose="020F0502020204030204" pitchFamily="34" charset="0"/>
                <a:ea typeface="Calibri" panose="020F0502020204030204" pitchFamily="34" charset="0"/>
                <a:cs typeface="Arial" panose="020B0604020202020204" pitchFamily="34" charset="0"/>
              </a:rPr>
              <a:t>SUPERVISED BY: MR. ADEOYE, BAMIDELE ADEDAYO</a:t>
            </a:r>
            <a:endParaRPr lang="en-NG" dirty="0">
              <a:latin typeface="Calibri" panose="020F0502020204030204" pitchFamily="34" charset="0"/>
              <a:ea typeface="Calibri" panose="020F0502020204030204" pitchFamily="34" charset="0"/>
              <a:cs typeface="Arial" panose="020B0604020202020204" pitchFamily="34" charset="0"/>
            </a:endParaRPr>
          </a:p>
        </p:txBody>
      </p:sp>
      <p:pic>
        <p:nvPicPr>
          <p:cNvPr id="18" name="Picture Placeholder 17">
            <a:extLst>
              <a:ext uri="{FF2B5EF4-FFF2-40B4-BE49-F238E27FC236}">
                <a16:creationId xmlns:a16="http://schemas.microsoft.com/office/drawing/2014/main" id="{21B6588D-44A6-42CD-9E63-6E7683F21F25}"/>
              </a:ext>
            </a:extLst>
          </p:cNvPr>
          <p:cNvPicPr>
            <a:picLocks noGrp="1" noChangeAspect="1"/>
          </p:cNvPicPr>
          <p:nvPr>
            <p:ph type="pic" sz="quarter" idx="47"/>
          </p:nvPr>
        </p:nvPicPr>
        <p:blipFill>
          <a:blip r:embed="rId2"/>
          <a:srcRect t="7199" b="7199"/>
          <a:stretch>
            <a:fillRect/>
          </a:stretch>
        </p:blipFill>
        <p:spPr>
          <a:ln>
            <a:solidFill>
              <a:srgbClr val="002060"/>
            </a:solidFill>
          </a:ln>
        </p:spPr>
      </p:pic>
    </p:spTree>
    <p:extLst>
      <p:ext uri="{BB962C8B-B14F-4D97-AF65-F5344CB8AC3E}">
        <p14:creationId xmlns:p14="http://schemas.microsoft.com/office/powerpoint/2010/main" val="38984479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379BBF1-9BC2-6DCE-0154-8873469878A5}"/>
              </a:ext>
            </a:extLst>
          </p:cNvPr>
          <p:cNvSpPr>
            <a:spLocks noGrp="1"/>
          </p:cNvSpPr>
          <p:nvPr>
            <p:ph type="title"/>
          </p:nvPr>
        </p:nvSpPr>
        <p:spPr>
          <a:xfrm>
            <a:off x="236246" y="411149"/>
            <a:ext cx="4833156" cy="453521"/>
          </a:xfrm>
        </p:spPr>
        <p:txBody>
          <a:bodyPr/>
          <a:lstStyle/>
          <a:p>
            <a:r>
              <a:rPr lang="en-US" sz="2800" dirty="0"/>
              <a:t>Summary of literature review</a:t>
            </a:r>
          </a:p>
        </p:txBody>
      </p:sp>
      <p:graphicFrame>
        <p:nvGraphicFramePr>
          <p:cNvPr id="8" name="Table 8">
            <a:extLst>
              <a:ext uri="{FF2B5EF4-FFF2-40B4-BE49-F238E27FC236}">
                <a16:creationId xmlns:a16="http://schemas.microsoft.com/office/drawing/2014/main" id="{7E5E2BDF-8ED2-40CB-B07C-B015E1420EA8}"/>
              </a:ext>
            </a:extLst>
          </p:cNvPr>
          <p:cNvGraphicFramePr>
            <a:graphicFrameLocks noGrp="1"/>
          </p:cNvGraphicFramePr>
          <p:nvPr>
            <p:ph type="tbl" sz="quarter" idx="27"/>
            <p:extLst>
              <p:ext uri="{D42A27DB-BD31-4B8C-83A1-F6EECF244321}">
                <p14:modId xmlns:p14="http://schemas.microsoft.com/office/powerpoint/2010/main" val="1468186365"/>
              </p:ext>
            </p:extLst>
          </p:nvPr>
        </p:nvGraphicFramePr>
        <p:xfrm>
          <a:off x="236246" y="1048659"/>
          <a:ext cx="11719508" cy="5534386"/>
        </p:xfrm>
        <a:graphic>
          <a:graphicData uri="http://schemas.openxmlformats.org/drawingml/2006/table">
            <a:tbl>
              <a:tblPr firstRow="1" bandRow="1">
                <a:tableStyleId>{C4B1156A-380E-4F78-BDF5-A606A8083BF9}</a:tableStyleId>
              </a:tblPr>
              <a:tblGrid>
                <a:gridCol w="1754625">
                  <a:extLst>
                    <a:ext uri="{9D8B030D-6E8A-4147-A177-3AD203B41FA5}">
                      <a16:colId xmlns:a16="http://schemas.microsoft.com/office/drawing/2014/main" val="1457000769"/>
                    </a:ext>
                  </a:extLst>
                </a:gridCol>
                <a:gridCol w="1627613">
                  <a:extLst>
                    <a:ext uri="{9D8B030D-6E8A-4147-A177-3AD203B41FA5}">
                      <a16:colId xmlns:a16="http://schemas.microsoft.com/office/drawing/2014/main" val="1939741220"/>
                    </a:ext>
                  </a:extLst>
                </a:gridCol>
                <a:gridCol w="2473744">
                  <a:extLst>
                    <a:ext uri="{9D8B030D-6E8A-4147-A177-3AD203B41FA5}">
                      <a16:colId xmlns:a16="http://schemas.microsoft.com/office/drawing/2014/main" val="1728182267"/>
                    </a:ext>
                  </a:extLst>
                </a:gridCol>
                <a:gridCol w="2759350">
                  <a:extLst>
                    <a:ext uri="{9D8B030D-6E8A-4147-A177-3AD203B41FA5}">
                      <a16:colId xmlns:a16="http://schemas.microsoft.com/office/drawing/2014/main" val="3091143212"/>
                    </a:ext>
                  </a:extLst>
                </a:gridCol>
                <a:gridCol w="3104176">
                  <a:extLst>
                    <a:ext uri="{9D8B030D-6E8A-4147-A177-3AD203B41FA5}">
                      <a16:colId xmlns:a16="http://schemas.microsoft.com/office/drawing/2014/main" val="440248734"/>
                    </a:ext>
                  </a:extLst>
                </a:gridCol>
              </a:tblGrid>
              <a:tr h="413746">
                <a:tc>
                  <a:txBody>
                    <a:bodyPr/>
                    <a:lstStyle/>
                    <a:p>
                      <a:pPr algn="ctr"/>
                      <a:r>
                        <a:rPr lang="en-US" sz="1800" b="0" kern="1200">
                          <a:solidFill>
                            <a:schemeClr val="accent6"/>
                          </a:solidFill>
                        </a:rPr>
                        <a:t>Title</a:t>
                      </a:r>
                      <a:endParaRPr lang="en-US" sz="1800" b="0" kern="1200" dirty="0">
                        <a:solidFill>
                          <a:schemeClr val="accent6"/>
                        </a:solidFill>
                        <a:latin typeface="+mn-lt"/>
                        <a:ea typeface="+mn-ea"/>
                        <a:cs typeface="+mn-cs"/>
                      </a:endParaRPr>
                    </a:p>
                  </a:txBody>
                  <a:tcPr anchor="ctr"/>
                </a:tc>
                <a:tc>
                  <a:txBody>
                    <a:bodyPr/>
                    <a:lstStyle/>
                    <a:p>
                      <a:pPr algn="ctr"/>
                      <a:r>
                        <a:rPr lang="en-US" b="0" dirty="0">
                          <a:solidFill>
                            <a:schemeClr val="accent6"/>
                          </a:solidFill>
                        </a:rPr>
                        <a:t>Author &amp; Year</a:t>
                      </a:r>
                      <a:endParaRPr lang="en-US" b="0" i="0" dirty="0">
                        <a:solidFill>
                          <a:schemeClr val="accent6"/>
                        </a:solidFill>
                        <a:latin typeface="+mn-lt"/>
                        <a:cs typeface="Posterama" panose="020B0504020200020000" pitchFamily="34" charset="0"/>
                      </a:endParaRPr>
                    </a:p>
                  </a:txBody>
                  <a:tcPr anchor="ctr"/>
                </a:tc>
                <a:tc>
                  <a:txBody>
                    <a:bodyPr/>
                    <a:lstStyle/>
                    <a:p>
                      <a:pPr algn="ctr"/>
                      <a:r>
                        <a:rPr lang="en-US" b="0" dirty="0">
                          <a:solidFill>
                            <a:schemeClr val="accent6"/>
                          </a:solidFill>
                        </a:rPr>
                        <a:t>Description</a:t>
                      </a:r>
                      <a:endParaRPr lang="en-US" b="0" i="0" dirty="0">
                        <a:solidFill>
                          <a:schemeClr val="accent6"/>
                        </a:solidFill>
                        <a:latin typeface="+mn-lt"/>
                        <a:cs typeface="Posterama" panose="020B0504020200020000" pitchFamily="34" charset="0"/>
                      </a:endParaRPr>
                    </a:p>
                  </a:txBody>
                  <a:tcPr anchor="ctr"/>
                </a:tc>
                <a:tc>
                  <a:txBody>
                    <a:bodyPr/>
                    <a:lstStyle/>
                    <a:p>
                      <a:pPr algn="ctr"/>
                      <a:r>
                        <a:rPr lang="en-US" b="0">
                          <a:solidFill>
                            <a:schemeClr val="accent6"/>
                          </a:solidFill>
                        </a:rPr>
                        <a:t>Merit</a:t>
                      </a:r>
                      <a:endParaRPr lang="en-US" b="0" i="0" dirty="0">
                        <a:solidFill>
                          <a:schemeClr val="accent6"/>
                        </a:solidFill>
                        <a:latin typeface="+mn-lt"/>
                        <a:cs typeface="Posterama" panose="020B0504020200020000" pitchFamily="34" charset="0"/>
                      </a:endParaRPr>
                    </a:p>
                  </a:txBody>
                  <a:tcPr anchor="ctr"/>
                </a:tc>
                <a:tc>
                  <a:txBody>
                    <a:bodyPr/>
                    <a:lstStyle/>
                    <a:p>
                      <a:pPr algn="ctr"/>
                      <a:r>
                        <a:rPr lang="en-US" b="0">
                          <a:solidFill>
                            <a:schemeClr val="accent6"/>
                          </a:solidFill>
                        </a:rPr>
                        <a:t>Demerits</a:t>
                      </a:r>
                      <a:endParaRPr lang="en-US" b="0" i="0" dirty="0">
                        <a:solidFill>
                          <a:schemeClr val="accent6"/>
                        </a:solidFill>
                        <a:latin typeface="+mn-lt"/>
                        <a:cs typeface="Posterama" panose="020B0504020200020000" pitchFamily="34" charset="0"/>
                      </a:endParaRPr>
                    </a:p>
                  </a:txBody>
                  <a:tcPr anchor="ctr"/>
                </a:tc>
                <a:extLst>
                  <a:ext uri="{0D108BD9-81ED-4DB2-BD59-A6C34878D82A}">
                    <a16:rowId xmlns:a16="http://schemas.microsoft.com/office/drawing/2014/main" val="704343578"/>
                  </a:ext>
                </a:extLst>
              </a:tr>
              <a:tr h="1512681">
                <a:tc>
                  <a:txBody>
                    <a:bodyPr/>
                    <a:lstStyle/>
                    <a:p>
                      <a:r>
                        <a:rPr lang="en-US" sz="1800" kern="1200" dirty="0">
                          <a:solidFill>
                            <a:schemeClr val="dk1"/>
                          </a:solidFill>
                          <a:effectLst/>
                          <a:latin typeface="+mn-lt"/>
                          <a:ea typeface="+mn-ea"/>
                          <a:cs typeface="+mn-cs"/>
                        </a:rPr>
                        <a:t>E-Assessment in Higher Education: A Review</a:t>
                      </a:r>
                      <a:endParaRPr lang="en-NG" sz="1800" kern="1200" dirty="0">
                        <a:solidFill>
                          <a:schemeClr val="dk1"/>
                        </a:solidFill>
                        <a:effectLst/>
                        <a:latin typeface="+mn-lt"/>
                        <a:ea typeface="+mn-ea"/>
                        <a:cs typeface="+mn-cs"/>
                      </a:endParaRPr>
                    </a:p>
                  </a:txBody>
                  <a:tcPr/>
                </a:tc>
                <a:tc>
                  <a:txBody>
                    <a:bodyPr/>
                    <a:lstStyle/>
                    <a:p>
                      <a:pPr algn="ctr"/>
                      <a:r>
                        <a:rPr lang="en-US" sz="1800" kern="1200" dirty="0">
                          <a:solidFill>
                            <a:schemeClr val="dk1"/>
                          </a:solidFill>
                          <a:effectLst/>
                          <a:latin typeface="+mn-lt"/>
                          <a:ea typeface="+mn-ea"/>
                          <a:cs typeface="+mn-cs"/>
                        </a:rPr>
                        <a:t>Martin and </a:t>
                      </a:r>
                      <a:r>
                        <a:rPr lang="en-US" sz="1800" kern="1200" dirty="0" err="1">
                          <a:solidFill>
                            <a:schemeClr val="dk1"/>
                          </a:solidFill>
                          <a:effectLst/>
                          <a:latin typeface="+mn-lt"/>
                          <a:ea typeface="+mn-ea"/>
                          <a:cs typeface="+mn-cs"/>
                        </a:rPr>
                        <a:t>Fanus</a:t>
                      </a:r>
                      <a:r>
                        <a:rPr lang="en-US" sz="1800" kern="1200" dirty="0">
                          <a:solidFill>
                            <a:schemeClr val="dk1"/>
                          </a:solidFill>
                          <a:effectLst/>
                          <a:latin typeface="+mn-lt"/>
                          <a:ea typeface="+mn-ea"/>
                          <a:cs typeface="+mn-cs"/>
                        </a:rPr>
                        <a:t> (2018)</a:t>
                      </a:r>
                      <a:endParaRPr lang="en-US" b="0" i="0" dirty="0">
                        <a:solidFill>
                          <a:schemeClr val="accent6"/>
                        </a:solidFill>
                        <a:latin typeface="Posterama" panose="020B0504020200020000" pitchFamily="34" charset="0"/>
                        <a:cs typeface="Posterama" panose="020B0504020200020000" pitchFamily="34" charset="0"/>
                      </a:endParaRPr>
                    </a:p>
                  </a:txBody>
                  <a:tcPr/>
                </a:tc>
                <a:tc>
                  <a:txBody>
                    <a:bodyPr/>
                    <a:lstStyle/>
                    <a:p>
                      <a:pPr algn="l"/>
                      <a:r>
                        <a:rPr lang="en-US" sz="1800" kern="1200" dirty="0">
                          <a:solidFill>
                            <a:schemeClr val="dk1"/>
                          </a:solidFill>
                          <a:effectLst/>
                          <a:latin typeface="+mn-lt"/>
                          <a:ea typeface="+mn-ea"/>
                          <a:cs typeface="+mn-cs"/>
                        </a:rPr>
                        <a:t>The purpose of this research is to give a discussion on e-assessment that focuses on ideas such as tasks that may be obtained through e-assessment, benefits and problems of e-assessment, and e-assessment principles</a:t>
                      </a:r>
                      <a:endParaRPr lang="en-US" b="0" i="0" dirty="0">
                        <a:solidFill>
                          <a:schemeClr val="accent6"/>
                        </a:solidFill>
                        <a:latin typeface="Posterama" panose="020B0504020200020000" pitchFamily="34" charset="0"/>
                        <a:cs typeface="Posterama" panose="020B0504020200020000" pitchFamily="34" charset="0"/>
                      </a:endParaRPr>
                    </a:p>
                  </a:txBody>
                  <a:tcPr/>
                </a:tc>
                <a:tc>
                  <a:txBody>
                    <a:bodyPr/>
                    <a:lstStyle/>
                    <a:p>
                      <a:r>
                        <a:rPr lang="en-US" sz="1800" kern="1200" dirty="0">
                          <a:solidFill>
                            <a:schemeClr val="dk1"/>
                          </a:solidFill>
                          <a:effectLst/>
                          <a:latin typeface="+mn-lt"/>
                          <a:ea typeface="+mn-ea"/>
                          <a:cs typeface="+mn-cs"/>
                        </a:rPr>
                        <a:t>E-assessment can be beneficial provided the assessment is credible and lecturers work together to develop authentic, consistent, transparent, and practicable assessments.</a:t>
                      </a:r>
                      <a:endParaRPr lang="en-NG" sz="1800" kern="1200" dirty="0">
                        <a:solidFill>
                          <a:schemeClr val="dk1"/>
                        </a:solidFill>
                        <a:effectLst/>
                        <a:latin typeface="+mn-lt"/>
                        <a:ea typeface="+mn-ea"/>
                        <a:cs typeface="+mn-cs"/>
                      </a:endParaRPr>
                    </a:p>
                  </a:txBody>
                  <a:tcPr/>
                </a:tc>
                <a:tc>
                  <a:txBody>
                    <a:bodyPr/>
                    <a:lstStyle/>
                    <a:p>
                      <a:pPr algn="l"/>
                      <a:endParaRPr lang="en-US" b="0" i="0" dirty="0">
                        <a:solidFill>
                          <a:schemeClr val="accent6"/>
                        </a:solidFill>
                        <a:latin typeface="Posterama" panose="020B0504020200020000" pitchFamily="34" charset="0"/>
                        <a:cs typeface="Posterama" panose="020B0504020200020000" pitchFamily="34" charset="0"/>
                      </a:endParaRPr>
                    </a:p>
                  </a:txBody>
                  <a:tcPr/>
                </a:tc>
                <a:extLst>
                  <a:ext uri="{0D108BD9-81ED-4DB2-BD59-A6C34878D82A}">
                    <a16:rowId xmlns:a16="http://schemas.microsoft.com/office/drawing/2014/main" val="3315783827"/>
                  </a:ext>
                </a:extLst>
              </a:tr>
              <a:tr h="1512681">
                <a:tc>
                  <a:txBody>
                    <a:bodyPr/>
                    <a:lstStyle/>
                    <a:p>
                      <a:r>
                        <a:rPr lang="en-US" sz="1800" kern="1200" dirty="0">
                          <a:solidFill>
                            <a:schemeClr val="dk1"/>
                          </a:solidFill>
                          <a:effectLst/>
                          <a:latin typeface="+mn-lt"/>
                          <a:ea typeface="+mn-ea"/>
                          <a:cs typeface="+mn-cs"/>
                        </a:rPr>
                        <a:t>Web-based project assessment</a:t>
                      </a:r>
                      <a:endParaRPr lang="en-NG" sz="1800" kern="1200" dirty="0">
                        <a:solidFill>
                          <a:schemeClr val="dk1"/>
                        </a:solidFill>
                        <a:effectLst/>
                        <a:latin typeface="+mn-lt"/>
                        <a:ea typeface="+mn-ea"/>
                        <a:cs typeface="+mn-cs"/>
                      </a:endParaRPr>
                    </a:p>
                  </a:txBody>
                  <a:tcPr/>
                </a:tc>
                <a:tc>
                  <a:txBody>
                    <a:bodyPr/>
                    <a:lstStyle/>
                    <a:p>
                      <a:pPr algn="ctr"/>
                      <a:r>
                        <a:rPr lang="en-US" sz="1800" kern="1200" dirty="0" err="1">
                          <a:solidFill>
                            <a:schemeClr val="dk1"/>
                          </a:solidFill>
                          <a:effectLst/>
                          <a:latin typeface="+mn-lt"/>
                          <a:ea typeface="+mn-ea"/>
                          <a:cs typeface="+mn-cs"/>
                        </a:rPr>
                        <a:t>Supianto</a:t>
                      </a:r>
                      <a:r>
                        <a:rPr lang="en-US" sz="1800" kern="1200" dirty="0">
                          <a:solidFill>
                            <a:schemeClr val="dk1"/>
                          </a:solidFill>
                          <a:effectLst/>
                          <a:latin typeface="+mn-lt"/>
                          <a:ea typeface="+mn-ea"/>
                          <a:cs typeface="+mn-cs"/>
                        </a:rPr>
                        <a:t> and </a:t>
                      </a:r>
                      <a:r>
                        <a:rPr lang="en-US" sz="1800" kern="1200" dirty="0" err="1">
                          <a:solidFill>
                            <a:schemeClr val="dk1"/>
                          </a:solidFill>
                          <a:effectLst/>
                          <a:latin typeface="+mn-lt"/>
                          <a:ea typeface="+mn-ea"/>
                          <a:cs typeface="+mn-cs"/>
                        </a:rPr>
                        <a:t>Khaerudin</a:t>
                      </a:r>
                      <a:r>
                        <a:rPr lang="en-US" sz="1800" kern="1200" dirty="0">
                          <a:solidFill>
                            <a:schemeClr val="dk1"/>
                          </a:solidFill>
                          <a:effectLst/>
                          <a:latin typeface="+mn-lt"/>
                          <a:ea typeface="+mn-ea"/>
                          <a:cs typeface="+mn-cs"/>
                        </a:rPr>
                        <a:t>. (2020).</a:t>
                      </a:r>
                      <a:endParaRPr lang="en-US" b="0" i="0" dirty="0">
                        <a:solidFill>
                          <a:schemeClr val="accent6"/>
                        </a:solidFill>
                        <a:latin typeface="Posterama" panose="020B0504020200020000" pitchFamily="34" charset="0"/>
                        <a:cs typeface="Posterama" panose="020B0504020200020000" pitchFamily="34" charset="0"/>
                      </a:endParaRPr>
                    </a:p>
                  </a:txBody>
                  <a:tcPr/>
                </a:tc>
                <a:tc>
                  <a:txBody>
                    <a:bodyPr/>
                    <a:lstStyle/>
                    <a:p>
                      <a:pPr algn="l"/>
                      <a:r>
                        <a:rPr lang="en-US" sz="1800" kern="1200" dirty="0">
                          <a:solidFill>
                            <a:schemeClr val="dk1"/>
                          </a:solidFill>
                          <a:effectLst/>
                          <a:latin typeface="+mn-lt"/>
                          <a:ea typeface="+mn-ea"/>
                          <a:cs typeface="+mn-cs"/>
                        </a:rPr>
                        <a:t>The goal of this research is to perform a review of the literature on project-based learning and assessment</a:t>
                      </a:r>
                      <a:endParaRPr lang="en-US" b="0" i="0" dirty="0">
                        <a:solidFill>
                          <a:schemeClr val="accent6"/>
                        </a:solidFill>
                        <a:latin typeface="Posterama" panose="020B0504020200020000" pitchFamily="34" charset="0"/>
                        <a:cs typeface="Posterama" panose="020B0504020200020000"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dk1"/>
                          </a:solidFill>
                          <a:effectLst/>
                          <a:latin typeface="+mn-lt"/>
                          <a:ea typeface="+mn-ea"/>
                          <a:cs typeface="+mn-cs"/>
                        </a:rPr>
                        <a:t>The research showed that web-based assessment is more flexible, reduces paper consumption, and data collecting, and encourages e-learning</a:t>
                      </a:r>
                      <a:endParaRPr lang="en-NG" sz="1800" kern="1200" dirty="0">
                        <a:solidFill>
                          <a:schemeClr val="dk1"/>
                        </a:solidFill>
                        <a:effectLst/>
                        <a:latin typeface="+mn-lt"/>
                        <a:ea typeface="+mn-ea"/>
                        <a:cs typeface="+mn-cs"/>
                      </a:endParaRPr>
                    </a:p>
                    <a:p>
                      <a:endParaRPr lang="en-NG" sz="1800" kern="1200" dirty="0">
                        <a:solidFill>
                          <a:schemeClr val="dk1"/>
                        </a:solidFill>
                        <a:effectLst/>
                        <a:latin typeface="+mn-lt"/>
                        <a:ea typeface="+mn-ea"/>
                        <a:cs typeface="+mn-cs"/>
                      </a:endParaRPr>
                    </a:p>
                  </a:txBody>
                  <a:tcPr/>
                </a:tc>
                <a:tc>
                  <a:txBody>
                    <a:bodyPr/>
                    <a:lstStyle/>
                    <a:p>
                      <a:pPr algn="l"/>
                      <a:r>
                        <a:rPr lang="en-US" sz="1800" kern="1200" dirty="0">
                          <a:solidFill>
                            <a:schemeClr val="dk1"/>
                          </a:solidFill>
                          <a:effectLst/>
                          <a:latin typeface="+mn-lt"/>
                          <a:ea typeface="+mn-ea"/>
                          <a:cs typeface="+mn-cs"/>
                        </a:rPr>
                        <a:t>Other hurdles revealed by the research include the visual style of the internet interface, which may pose problems for its users</a:t>
                      </a:r>
                      <a:endParaRPr lang="en-US" b="0" i="0" dirty="0">
                        <a:solidFill>
                          <a:schemeClr val="accent6"/>
                        </a:solidFill>
                        <a:latin typeface="Posterama" panose="020B0504020200020000" pitchFamily="34" charset="0"/>
                        <a:cs typeface="Posterama" panose="020B0504020200020000" pitchFamily="34" charset="0"/>
                      </a:endParaRPr>
                    </a:p>
                  </a:txBody>
                  <a:tcPr/>
                </a:tc>
                <a:extLst>
                  <a:ext uri="{0D108BD9-81ED-4DB2-BD59-A6C34878D82A}">
                    <a16:rowId xmlns:a16="http://schemas.microsoft.com/office/drawing/2014/main" val="4050310663"/>
                  </a:ext>
                </a:extLst>
              </a:tr>
            </a:tbl>
          </a:graphicData>
        </a:graphic>
      </p:graphicFrame>
      <p:sp>
        <p:nvSpPr>
          <p:cNvPr id="7" name="Slide Number Placeholder 6">
            <a:extLst>
              <a:ext uri="{FF2B5EF4-FFF2-40B4-BE49-F238E27FC236}">
                <a16:creationId xmlns:a16="http://schemas.microsoft.com/office/drawing/2014/main" id="{8EA25C86-7BE3-4BC6-C0B8-7F7D7C3EC286}"/>
              </a:ext>
            </a:extLst>
          </p:cNvPr>
          <p:cNvSpPr>
            <a:spLocks noGrp="1"/>
          </p:cNvSpPr>
          <p:nvPr>
            <p:ph type="sldNum" sz="quarter" idx="29"/>
          </p:nvPr>
        </p:nvSpPr>
        <p:spPr/>
        <p:txBody>
          <a:bodyPr/>
          <a:lstStyle/>
          <a:p>
            <a:fld id="{47FEACEE-25B4-4A2D-B147-27296E36371D}" type="slidenum">
              <a:rPr lang="en-US" altLang="zh-CN" smtClean="0"/>
              <a:pPr/>
              <a:t>10</a:t>
            </a:fld>
            <a:endParaRPr lang="en-US" altLang="zh-CN" dirty="0"/>
          </a:p>
        </p:txBody>
      </p:sp>
    </p:spTree>
    <p:extLst>
      <p:ext uri="{BB962C8B-B14F-4D97-AF65-F5344CB8AC3E}">
        <p14:creationId xmlns:p14="http://schemas.microsoft.com/office/powerpoint/2010/main" val="41493400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Title 59">
            <a:extLst>
              <a:ext uri="{FF2B5EF4-FFF2-40B4-BE49-F238E27FC236}">
                <a16:creationId xmlns:a16="http://schemas.microsoft.com/office/drawing/2014/main" id="{0031CE36-F77D-3964-C169-771DBA49D28A}"/>
              </a:ext>
            </a:extLst>
          </p:cNvPr>
          <p:cNvSpPr>
            <a:spLocks noGrp="1"/>
          </p:cNvSpPr>
          <p:nvPr>
            <p:ph type="title"/>
          </p:nvPr>
        </p:nvSpPr>
        <p:spPr>
          <a:xfrm>
            <a:off x="3904536" y="970562"/>
            <a:ext cx="6599429" cy="1325563"/>
          </a:xfrm>
        </p:spPr>
        <p:txBody>
          <a:bodyPr/>
          <a:lstStyle/>
          <a:p>
            <a:r>
              <a:rPr lang="en-US" dirty="0"/>
              <a:t>Research methodology</a:t>
            </a:r>
          </a:p>
        </p:txBody>
      </p:sp>
      <p:sp>
        <p:nvSpPr>
          <p:cNvPr id="37" name="Text Placeholder 36">
            <a:extLst>
              <a:ext uri="{FF2B5EF4-FFF2-40B4-BE49-F238E27FC236}">
                <a16:creationId xmlns:a16="http://schemas.microsoft.com/office/drawing/2014/main" id="{16D3C8BC-FB28-3127-D29E-D4195120A3CA}"/>
              </a:ext>
            </a:extLst>
          </p:cNvPr>
          <p:cNvSpPr>
            <a:spLocks noGrp="1"/>
          </p:cNvSpPr>
          <p:nvPr>
            <p:ph type="body" sz="quarter" idx="27"/>
          </p:nvPr>
        </p:nvSpPr>
        <p:spPr>
          <a:xfrm>
            <a:off x="3805519" y="2277403"/>
            <a:ext cx="3398732" cy="587964"/>
          </a:xfrm>
        </p:spPr>
        <p:txBody>
          <a:bodyPr/>
          <a:lstStyle/>
          <a:p>
            <a:r>
              <a:rPr lang="en-US" dirty="0"/>
              <a:t>Choice of programming language</a:t>
            </a:r>
          </a:p>
        </p:txBody>
      </p:sp>
      <p:sp>
        <p:nvSpPr>
          <p:cNvPr id="43" name="Text Placeholder 42">
            <a:extLst>
              <a:ext uri="{FF2B5EF4-FFF2-40B4-BE49-F238E27FC236}">
                <a16:creationId xmlns:a16="http://schemas.microsoft.com/office/drawing/2014/main" id="{520E98B6-7B33-8FD4-A662-31DD4B85E22E}"/>
              </a:ext>
            </a:extLst>
          </p:cNvPr>
          <p:cNvSpPr>
            <a:spLocks noGrp="1"/>
          </p:cNvSpPr>
          <p:nvPr>
            <p:ph type="body" sz="quarter" idx="28"/>
          </p:nvPr>
        </p:nvSpPr>
        <p:spPr>
          <a:xfrm>
            <a:off x="3805519" y="3017839"/>
            <a:ext cx="3398732" cy="3200081"/>
          </a:xfrm>
        </p:spPr>
        <p:txBody>
          <a:bodyPr/>
          <a:lstStyle/>
          <a:p>
            <a:pPr algn="just"/>
            <a:r>
              <a:rPr lang="en-US" sz="1800" dirty="0"/>
              <a:t>This research work will be a web-based application and will be implemented on a relational database system (SQLite). HTML (hypertext markup language), CSS (cascading style sheet), and JavaScript for the frontend development while Django (Python) will be employed for the backend programming</a:t>
            </a:r>
            <a:endParaRPr lang="en-US" sz="2400" dirty="0"/>
          </a:p>
        </p:txBody>
      </p:sp>
      <p:sp>
        <p:nvSpPr>
          <p:cNvPr id="35" name="Text Placeholder 34">
            <a:extLst>
              <a:ext uri="{FF2B5EF4-FFF2-40B4-BE49-F238E27FC236}">
                <a16:creationId xmlns:a16="http://schemas.microsoft.com/office/drawing/2014/main" id="{2C8E94EA-2767-D144-C1BB-32AA2C99723B}"/>
              </a:ext>
            </a:extLst>
          </p:cNvPr>
          <p:cNvSpPr>
            <a:spLocks noGrp="1"/>
          </p:cNvSpPr>
          <p:nvPr>
            <p:ph type="body" sz="quarter" idx="52"/>
          </p:nvPr>
        </p:nvSpPr>
        <p:spPr>
          <a:xfrm>
            <a:off x="7811506" y="2277403"/>
            <a:ext cx="3012438" cy="587964"/>
          </a:xfrm>
        </p:spPr>
        <p:txBody>
          <a:bodyPr/>
          <a:lstStyle/>
          <a:p>
            <a:r>
              <a:rPr lang="en-US" dirty="0"/>
              <a:t>Method of data collection</a:t>
            </a:r>
          </a:p>
        </p:txBody>
      </p:sp>
      <p:sp>
        <p:nvSpPr>
          <p:cNvPr id="44" name="Text Placeholder 43">
            <a:extLst>
              <a:ext uri="{FF2B5EF4-FFF2-40B4-BE49-F238E27FC236}">
                <a16:creationId xmlns:a16="http://schemas.microsoft.com/office/drawing/2014/main" id="{78466807-A2DA-EC5D-ACDE-B83D6F7169EA}"/>
              </a:ext>
            </a:extLst>
          </p:cNvPr>
          <p:cNvSpPr>
            <a:spLocks noGrp="1"/>
          </p:cNvSpPr>
          <p:nvPr>
            <p:ph type="body" sz="quarter" idx="53"/>
          </p:nvPr>
        </p:nvSpPr>
        <p:spPr>
          <a:xfrm>
            <a:off x="7811506" y="3017839"/>
            <a:ext cx="4147884" cy="2992996"/>
          </a:xfrm>
        </p:spPr>
        <p:txBody>
          <a:bodyPr/>
          <a:lstStyle/>
          <a:p>
            <a:r>
              <a:rPr lang="en-US" sz="1800" dirty="0"/>
              <a:t>Before developing any system, collecting data and facts about the existing system is critical to understand what is going on. This research was carried out using three methods.</a:t>
            </a:r>
          </a:p>
          <a:p>
            <a:endParaRPr lang="en-NG" sz="1800" dirty="0"/>
          </a:p>
          <a:p>
            <a:pPr marL="400050" indent="-400050">
              <a:buFont typeface="+mj-lt"/>
              <a:buAutoNum type="romanLcPeriod"/>
            </a:pPr>
            <a:r>
              <a:rPr lang="en-US" sz="1800" dirty="0"/>
              <a:t>Observation of the Work Environment</a:t>
            </a:r>
            <a:endParaRPr lang="en-NG" sz="1800" dirty="0"/>
          </a:p>
          <a:p>
            <a:pPr marL="400050" indent="-400050">
              <a:buFont typeface="+mj-lt"/>
              <a:buAutoNum type="romanLcPeriod"/>
            </a:pPr>
            <a:r>
              <a:rPr lang="en-US" sz="1800" dirty="0"/>
              <a:t>Documentation</a:t>
            </a:r>
            <a:endParaRPr lang="en-NG" sz="1800" dirty="0"/>
          </a:p>
          <a:p>
            <a:pPr marL="400050" indent="-400050">
              <a:buFont typeface="+mj-lt"/>
              <a:buAutoNum type="romanLcPeriod"/>
            </a:pPr>
            <a:r>
              <a:rPr lang="en-US" sz="1800" dirty="0"/>
              <a:t>Interview</a:t>
            </a:r>
            <a:endParaRPr lang="en-NG" sz="2400" dirty="0"/>
          </a:p>
        </p:txBody>
      </p:sp>
      <p:sp>
        <p:nvSpPr>
          <p:cNvPr id="5" name="Slide Number Placeholder 4">
            <a:extLst>
              <a:ext uri="{FF2B5EF4-FFF2-40B4-BE49-F238E27FC236}">
                <a16:creationId xmlns:a16="http://schemas.microsoft.com/office/drawing/2014/main" id="{2B243AAE-D428-CAAE-DCAF-0266FEEEAC70}"/>
              </a:ext>
            </a:extLst>
          </p:cNvPr>
          <p:cNvSpPr>
            <a:spLocks noGrp="1"/>
          </p:cNvSpPr>
          <p:nvPr>
            <p:ph type="sldNum" sz="quarter" idx="55"/>
          </p:nvPr>
        </p:nvSpPr>
        <p:spPr/>
        <p:txBody>
          <a:bodyPr/>
          <a:lstStyle/>
          <a:p>
            <a:fld id="{47FEACEE-25B4-4A2D-B147-27296E36371D}" type="slidenum">
              <a:rPr lang="en-US" altLang="zh-CN" smtClean="0"/>
              <a:pPr/>
              <a:t>11</a:t>
            </a:fld>
            <a:endParaRPr lang="en-US" altLang="zh-CN" dirty="0"/>
          </a:p>
        </p:txBody>
      </p:sp>
      <p:pic>
        <p:nvPicPr>
          <p:cNvPr id="6" name="Picture Placeholder 5">
            <a:extLst>
              <a:ext uri="{FF2B5EF4-FFF2-40B4-BE49-F238E27FC236}">
                <a16:creationId xmlns:a16="http://schemas.microsoft.com/office/drawing/2014/main" id="{88E684B4-6C1A-490C-928F-92683702F3A6}"/>
              </a:ext>
            </a:extLst>
          </p:cNvPr>
          <p:cNvPicPr>
            <a:picLocks noGrp="1" noChangeAspect="1"/>
          </p:cNvPicPr>
          <p:nvPr>
            <p:ph type="pic" sz="quarter" idx="51"/>
          </p:nvPr>
        </p:nvPicPr>
        <p:blipFill>
          <a:blip r:embed="rId2"/>
          <a:srcRect l="26787" r="26787"/>
          <a:stretch>
            <a:fillRect/>
          </a:stretch>
        </p:blipFill>
        <p:spPr/>
      </p:pic>
    </p:spTree>
    <p:extLst>
      <p:ext uri="{BB962C8B-B14F-4D97-AF65-F5344CB8AC3E}">
        <p14:creationId xmlns:p14="http://schemas.microsoft.com/office/powerpoint/2010/main" val="41821480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02CEC6EF-006F-693B-5D79-47FD797CB22B}"/>
              </a:ext>
            </a:extLst>
          </p:cNvPr>
          <p:cNvSpPr>
            <a:spLocks noGrp="1"/>
          </p:cNvSpPr>
          <p:nvPr>
            <p:ph type="body" sz="quarter" idx="29"/>
          </p:nvPr>
        </p:nvSpPr>
        <p:spPr>
          <a:xfrm>
            <a:off x="6633789" y="6297885"/>
            <a:ext cx="3206626" cy="352549"/>
          </a:xfrm>
        </p:spPr>
        <p:txBody>
          <a:bodyPr/>
          <a:lstStyle/>
          <a:p>
            <a:pPr algn="ctr"/>
            <a:r>
              <a:rPr lang="en-US" sz="2000" b="1" dirty="0"/>
              <a:t>System Use Case Diagram</a:t>
            </a:r>
            <a:endParaRPr lang="en-US" sz="2000" dirty="0"/>
          </a:p>
          <a:p>
            <a:pPr algn="ctr"/>
            <a:endParaRPr lang="en-US" sz="2000" dirty="0"/>
          </a:p>
        </p:txBody>
      </p:sp>
      <p:sp>
        <p:nvSpPr>
          <p:cNvPr id="5" name="Slide Number Placeholder 4">
            <a:extLst>
              <a:ext uri="{FF2B5EF4-FFF2-40B4-BE49-F238E27FC236}">
                <a16:creationId xmlns:a16="http://schemas.microsoft.com/office/drawing/2014/main" id="{E31C7500-E032-DBB5-A780-8247E3B7367B}"/>
              </a:ext>
            </a:extLst>
          </p:cNvPr>
          <p:cNvSpPr>
            <a:spLocks noGrp="1"/>
          </p:cNvSpPr>
          <p:nvPr>
            <p:ph type="sldNum" sz="quarter" idx="31"/>
          </p:nvPr>
        </p:nvSpPr>
        <p:spPr/>
        <p:txBody>
          <a:bodyPr/>
          <a:lstStyle/>
          <a:p>
            <a:fld id="{47FEACEE-25B4-4A2D-B147-27296E36371D}" type="slidenum">
              <a:rPr lang="en-US" altLang="zh-CN" noProof="0" smtClean="0"/>
              <a:pPr/>
              <a:t>12</a:t>
            </a:fld>
            <a:endParaRPr lang="en-US" altLang="zh-CN" noProof="0" dirty="0"/>
          </a:p>
        </p:txBody>
      </p:sp>
      <p:sp>
        <p:nvSpPr>
          <p:cNvPr id="7" name="Title 59">
            <a:extLst>
              <a:ext uri="{FF2B5EF4-FFF2-40B4-BE49-F238E27FC236}">
                <a16:creationId xmlns:a16="http://schemas.microsoft.com/office/drawing/2014/main" id="{6A183BA9-48EA-42A6-B34C-3A61515A11CC}"/>
              </a:ext>
            </a:extLst>
          </p:cNvPr>
          <p:cNvSpPr txBox="1">
            <a:spLocks/>
          </p:cNvSpPr>
          <p:nvPr/>
        </p:nvSpPr>
        <p:spPr>
          <a:xfrm>
            <a:off x="5065972" y="232536"/>
            <a:ext cx="6599429" cy="640361"/>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2700" b="1" kern="1200">
                <a:solidFill>
                  <a:schemeClr val="accent6"/>
                </a:solidFill>
                <a:latin typeface="+mn-lt"/>
                <a:ea typeface="+mj-ea"/>
                <a:cs typeface="+mj-cs"/>
              </a:defRPr>
            </a:lvl1pPr>
          </a:lstStyle>
          <a:p>
            <a:r>
              <a:rPr lang="en-US" sz="3200" dirty="0"/>
              <a:t>System Modeling (Use Case Diagram)</a:t>
            </a:r>
          </a:p>
        </p:txBody>
      </p:sp>
      <p:pic>
        <p:nvPicPr>
          <p:cNvPr id="6" name="Picture 5">
            <a:extLst>
              <a:ext uri="{FF2B5EF4-FFF2-40B4-BE49-F238E27FC236}">
                <a16:creationId xmlns:a16="http://schemas.microsoft.com/office/drawing/2014/main" id="{9C109437-F1DE-47B9-870E-684619710829}"/>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5602403" y="900193"/>
            <a:ext cx="5250569" cy="5345023"/>
          </a:xfrm>
          <a:prstGeom prst="rect">
            <a:avLst/>
          </a:prstGeom>
          <a:noFill/>
          <a:ln>
            <a:noFill/>
          </a:ln>
        </p:spPr>
      </p:pic>
    </p:spTree>
    <p:extLst>
      <p:ext uri="{BB962C8B-B14F-4D97-AF65-F5344CB8AC3E}">
        <p14:creationId xmlns:p14="http://schemas.microsoft.com/office/powerpoint/2010/main" val="329559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02CEC6EF-006F-693B-5D79-47FD797CB22B}"/>
              </a:ext>
            </a:extLst>
          </p:cNvPr>
          <p:cNvSpPr>
            <a:spLocks noGrp="1"/>
          </p:cNvSpPr>
          <p:nvPr>
            <p:ph type="body" sz="quarter" idx="29"/>
          </p:nvPr>
        </p:nvSpPr>
        <p:spPr>
          <a:xfrm>
            <a:off x="3455087" y="6400164"/>
            <a:ext cx="3206626" cy="352549"/>
          </a:xfrm>
        </p:spPr>
        <p:txBody>
          <a:bodyPr/>
          <a:lstStyle/>
          <a:p>
            <a:pPr algn="ctr"/>
            <a:r>
              <a:rPr lang="en-US" sz="1600" b="1" dirty="0"/>
              <a:t>System Class Diagram</a:t>
            </a:r>
            <a:endParaRPr lang="en-US" sz="2400" dirty="0"/>
          </a:p>
        </p:txBody>
      </p:sp>
      <p:sp>
        <p:nvSpPr>
          <p:cNvPr id="5" name="Slide Number Placeholder 4">
            <a:extLst>
              <a:ext uri="{FF2B5EF4-FFF2-40B4-BE49-F238E27FC236}">
                <a16:creationId xmlns:a16="http://schemas.microsoft.com/office/drawing/2014/main" id="{E31C7500-E032-DBB5-A780-8247E3B7367B}"/>
              </a:ext>
            </a:extLst>
          </p:cNvPr>
          <p:cNvSpPr>
            <a:spLocks noGrp="1"/>
          </p:cNvSpPr>
          <p:nvPr>
            <p:ph type="sldNum" sz="quarter" idx="31"/>
          </p:nvPr>
        </p:nvSpPr>
        <p:spPr/>
        <p:txBody>
          <a:bodyPr/>
          <a:lstStyle/>
          <a:p>
            <a:fld id="{47FEACEE-25B4-4A2D-B147-27296E36371D}" type="slidenum">
              <a:rPr lang="en-US" altLang="zh-CN" noProof="0" smtClean="0"/>
              <a:pPr/>
              <a:t>13</a:t>
            </a:fld>
            <a:endParaRPr lang="en-US" altLang="zh-CN" noProof="0" dirty="0"/>
          </a:p>
        </p:txBody>
      </p:sp>
      <p:sp>
        <p:nvSpPr>
          <p:cNvPr id="7" name="Title 59">
            <a:extLst>
              <a:ext uri="{FF2B5EF4-FFF2-40B4-BE49-F238E27FC236}">
                <a16:creationId xmlns:a16="http://schemas.microsoft.com/office/drawing/2014/main" id="{6A183BA9-48EA-42A6-B34C-3A61515A11CC}"/>
              </a:ext>
            </a:extLst>
          </p:cNvPr>
          <p:cNvSpPr txBox="1">
            <a:spLocks/>
          </p:cNvSpPr>
          <p:nvPr/>
        </p:nvSpPr>
        <p:spPr>
          <a:xfrm>
            <a:off x="2796285" y="105287"/>
            <a:ext cx="6599429" cy="640361"/>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2700" b="1" kern="1200">
                <a:solidFill>
                  <a:schemeClr val="accent6"/>
                </a:solidFill>
                <a:latin typeface="+mn-lt"/>
                <a:ea typeface="+mj-ea"/>
                <a:cs typeface="+mj-cs"/>
              </a:defRPr>
            </a:lvl1pPr>
          </a:lstStyle>
          <a:p>
            <a:r>
              <a:rPr lang="en-US" sz="3200" dirty="0"/>
              <a:t>System Modeling (Class Diagram)</a:t>
            </a:r>
          </a:p>
        </p:txBody>
      </p:sp>
      <p:pic>
        <p:nvPicPr>
          <p:cNvPr id="8" name="Picture 7">
            <a:extLst>
              <a:ext uri="{FF2B5EF4-FFF2-40B4-BE49-F238E27FC236}">
                <a16:creationId xmlns:a16="http://schemas.microsoft.com/office/drawing/2014/main" id="{A93D1CD2-C614-49B3-9A1C-553F3C8E8466}"/>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033316" y="852018"/>
            <a:ext cx="7383639" cy="5548146"/>
          </a:xfrm>
          <a:prstGeom prst="rect">
            <a:avLst/>
          </a:prstGeom>
          <a:noFill/>
          <a:ln>
            <a:noFill/>
          </a:ln>
        </p:spPr>
      </p:pic>
    </p:spTree>
    <p:extLst>
      <p:ext uri="{BB962C8B-B14F-4D97-AF65-F5344CB8AC3E}">
        <p14:creationId xmlns:p14="http://schemas.microsoft.com/office/powerpoint/2010/main" val="6896985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02CEC6EF-006F-693B-5D79-47FD797CB22B}"/>
              </a:ext>
            </a:extLst>
          </p:cNvPr>
          <p:cNvSpPr>
            <a:spLocks noGrp="1"/>
          </p:cNvSpPr>
          <p:nvPr>
            <p:ph type="body" sz="quarter" idx="29"/>
          </p:nvPr>
        </p:nvSpPr>
        <p:spPr>
          <a:xfrm>
            <a:off x="189903" y="6256009"/>
            <a:ext cx="2600325" cy="365125"/>
          </a:xfrm>
        </p:spPr>
        <p:txBody>
          <a:bodyPr/>
          <a:lstStyle/>
          <a:p>
            <a:pPr algn="ctr"/>
            <a:r>
              <a:rPr lang="en-US" sz="1600" b="1" dirty="0"/>
              <a:t>Create Allocation</a:t>
            </a:r>
            <a:endParaRPr lang="en-US" sz="2400" dirty="0"/>
          </a:p>
        </p:txBody>
      </p:sp>
      <p:sp>
        <p:nvSpPr>
          <p:cNvPr id="5" name="Slide Number Placeholder 4">
            <a:extLst>
              <a:ext uri="{FF2B5EF4-FFF2-40B4-BE49-F238E27FC236}">
                <a16:creationId xmlns:a16="http://schemas.microsoft.com/office/drawing/2014/main" id="{E31C7500-E032-DBB5-A780-8247E3B7367B}"/>
              </a:ext>
            </a:extLst>
          </p:cNvPr>
          <p:cNvSpPr>
            <a:spLocks noGrp="1"/>
          </p:cNvSpPr>
          <p:nvPr>
            <p:ph type="sldNum" sz="quarter" idx="31"/>
          </p:nvPr>
        </p:nvSpPr>
        <p:spPr/>
        <p:txBody>
          <a:bodyPr/>
          <a:lstStyle/>
          <a:p>
            <a:fld id="{47FEACEE-25B4-4A2D-B147-27296E36371D}" type="slidenum">
              <a:rPr lang="en-US" altLang="zh-CN" noProof="0" smtClean="0"/>
              <a:pPr/>
              <a:t>14</a:t>
            </a:fld>
            <a:endParaRPr lang="en-US" altLang="zh-CN" noProof="0" dirty="0"/>
          </a:p>
        </p:txBody>
      </p:sp>
      <p:sp>
        <p:nvSpPr>
          <p:cNvPr id="7" name="Title 59">
            <a:extLst>
              <a:ext uri="{FF2B5EF4-FFF2-40B4-BE49-F238E27FC236}">
                <a16:creationId xmlns:a16="http://schemas.microsoft.com/office/drawing/2014/main" id="{6A183BA9-48EA-42A6-B34C-3A61515A11CC}"/>
              </a:ext>
            </a:extLst>
          </p:cNvPr>
          <p:cNvSpPr txBox="1">
            <a:spLocks/>
          </p:cNvSpPr>
          <p:nvPr/>
        </p:nvSpPr>
        <p:spPr>
          <a:xfrm>
            <a:off x="2790228" y="-23517"/>
            <a:ext cx="6599429" cy="640361"/>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2700" b="1" kern="1200">
                <a:solidFill>
                  <a:schemeClr val="accent6"/>
                </a:solidFill>
                <a:latin typeface="+mn-lt"/>
                <a:ea typeface="+mj-ea"/>
                <a:cs typeface="+mj-cs"/>
              </a:defRPr>
            </a:lvl1pPr>
          </a:lstStyle>
          <a:p>
            <a:r>
              <a:rPr lang="en-US" sz="3200" dirty="0"/>
              <a:t>System Modeling (Activity Diagram)</a:t>
            </a:r>
          </a:p>
        </p:txBody>
      </p:sp>
      <p:pic>
        <p:nvPicPr>
          <p:cNvPr id="9" name="Picture 8">
            <a:extLst>
              <a:ext uri="{FF2B5EF4-FFF2-40B4-BE49-F238E27FC236}">
                <a16:creationId xmlns:a16="http://schemas.microsoft.com/office/drawing/2014/main" id="{794788D7-E815-40F6-AB60-5B87C6B3A36F}"/>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89903" y="851183"/>
            <a:ext cx="2600325" cy="5353050"/>
          </a:xfrm>
          <a:prstGeom prst="rect">
            <a:avLst/>
          </a:prstGeom>
          <a:noFill/>
          <a:ln>
            <a:noFill/>
          </a:ln>
        </p:spPr>
      </p:pic>
      <p:pic>
        <p:nvPicPr>
          <p:cNvPr id="10" name="Picture 9">
            <a:extLst>
              <a:ext uri="{FF2B5EF4-FFF2-40B4-BE49-F238E27FC236}">
                <a16:creationId xmlns:a16="http://schemas.microsoft.com/office/drawing/2014/main" id="{F9019218-CEA5-4965-BEF8-A90C445D058F}"/>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3009122" y="851184"/>
            <a:ext cx="2949647" cy="5353050"/>
          </a:xfrm>
          <a:prstGeom prst="rect">
            <a:avLst/>
          </a:prstGeom>
          <a:noFill/>
          <a:ln>
            <a:noFill/>
          </a:ln>
        </p:spPr>
      </p:pic>
      <p:pic>
        <p:nvPicPr>
          <p:cNvPr id="12" name="Picture 11">
            <a:extLst>
              <a:ext uri="{FF2B5EF4-FFF2-40B4-BE49-F238E27FC236}">
                <a16:creationId xmlns:a16="http://schemas.microsoft.com/office/drawing/2014/main" id="{C0D22E45-7134-4A98-83B9-A9322380735B}"/>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8728307" y="851183"/>
            <a:ext cx="3273789" cy="5366737"/>
          </a:xfrm>
          <a:prstGeom prst="rect">
            <a:avLst/>
          </a:prstGeom>
          <a:noFill/>
          <a:ln>
            <a:noFill/>
          </a:ln>
        </p:spPr>
      </p:pic>
      <p:pic>
        <p:nvPicPr>
          <p:cNvPr id="13" name="Picture 12">
            <a:extLst>
              <a:ext uri="{FF2B5EF4-FFF2-40B4-BE49-F238E27FC236}">
                <a16:creationId xmlns:a16="http://schemas.microsoft.com/office/drawing/2014/main" id="{99ECCA29-4260-4F3D-A05B-7D364C287752}"/>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6117221" y="851183"/>
            <a:ext cx="2452635" cy="5366737"/>
          </a:xfrm>
          <a:prstGeom prst="rect">
            <a:avLst/>
          </a:prstGeom>
          <a:noFill/>
          <a:ln>
            <a:noFill/>
          </a:ln>
        </p:spPr>
      </p:pic>
      <p:sp>
        <p:nvSpPr>
          <p:cNvPr id="14" name="Text Placeholder 10">
            <a:extLst>
              <a:ext uri="{FF2B5EF4-FFF2-40B4-BE49-F238E27FC236}">
                <a16:creationId xmlns:a16="http://schemas.microsoft.com/office/drawing/2014/main" id="{7B90F7D1-0022-469A-B2FF-F49859779073}"/>
              </a:ext>
            </a:extLst>
          </p:cNvPr>
          <p:cNvSpPr txBox="1">
            <a:spLocks/>
          </p:cNvSpPr>
          <p:nvPr/>
        </p:nvSpPr>
        <p:spPr>
          <a:xfrm>
            <a:off x="3358444" y="6256009"/>
            <a:ext cx="2600325" cy="365125"/>
          </a:xfrm>
          <a:prstGeom prst="rect">
            <a:avLst/>
          </a:prstGeom>
        </p:spPr>
        <p:txBody>
          <a:bodyPr vert="horz" lIns="91440" tIns="45720" rIns="91440" bIns="45720" rtlCol="0">
            <a:noAutofit/>
          </a:bodyPr>
          <a:lstStyle>
            <a:lvl1pPr marL="0" indent="0" algn="l" defTabSz="914400" rtl="0" eaLnBrk="1" latinLnBrk="0" hangingPunct="1">
              <a:lnSpc>
                <a:spcPct val="100000"/>
              </a:lnSpc>
              <a:spcBef>
                <a:spcPts val="1000"/>
              </a:spcBef>
              <a:buFont typeface="Arial" panose="020B0604020202020204" pitchFamily="34" charset="0"/>
              <a:buNone/>
              <a:defRPr sz="1500" b="0" kern="1200">
                <a:solidFill>
                  <a:schemeClr val="accent4"/>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1600" b="1" dirty="0"/>
              <a:t>Update/Delete Allocation</a:t>
            </a:r>
            <a:endParaRPr lang="en-US" sz="2400" dirty="0"/>
          </a:p>
        </p:txBody>
      </p:sp>
      <p:sp>
        <p:nvSpPr>
          <p:cNvPr id="15" name="Text Placeholder 10">
            <a:extLst>
              <a:ext uri="{FF2B5EF4-FFF2-40B4-BE49-F238E27FC236}">
                <a16:creationId xmlns:a16="http://schemas.microsoft.com/office/drawing/2014/main" id="{17EFB22B-1C69-479D-ACDB-0E25F5B4B2B8}"/>
              </a:ext>
            </a:extLst>
          </p:cNvPr>
          <p:cNvSpPr txBox="1">
            <a:spLocks/>
          </p:cNvSpPr>
          <p:nvPr/>
        </p:nvSpPr>
        <p:spPr>
          <a:xfrm>
            <a:off x="9052436" y="6271733"/>
            <a:ext cx="2600325" cy="365125"/>
          </a:xfrm>
          <a:prstGeom prst="rect">
            <a:avLst/>
          </a:prstGeom>
        </p:spPr>
        <p:txBody>
          <a:bodyPr vert="horz" lIns="91440" tIns="45720" rIns="91440" bIns="45720" rtlCol="0">
            <a:noAutofit/>
          </a:bodyPr>
          <a:lstStyle>
            <a:lvl1pPr marL="0" indent="0" algn="l" defTabSz="914400" rtl="0" eaLnBrk="1" latinLnBrk="0" hangingPunct="1">
              <a:lnSpc>
                <a:spcPct val="100000"/>
              </a:lnSpc>
              <a:spcBef>
                <a:spcPts val="1000"/>
              </a:spcBef>
              <a:buFont typeface="Arial" panose="020B0604020202020204" pitchFamily="34" charset="0"/>
              <a:buNone/>
              <a:defRPr sz="1500" b="0" kern="1200">
                <a:solidFill>
                  <a:schemeClr val="accent4"/>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1600" b="1" dirty="0"/>
              <a:t>Update/Delete Assessment</a:t>
            </a:r>
            <a:endParaRPr lang="en-US" sz="2400" dirty="0"/>
          </a:p>
        </p:txBody>
      </p:sp>
      <p:sp>
        <p:nvSpPr>
          <p:cNvPr id="16" name="Text Placeholder 10">
            <a:extLst>
              <a:ext uri="{FF2B5EF4-FFF2-40B4-BE49-F238E27FC236}">
                <a16:creationId xmlns:a16="http://schemas.microsoft.com/office/drawing/2014/main" id="{0663F96B-C0D4-4415-8C26-3C0F4233B453}"/>
              </a:ext>
            </a:extLst>
          </p:cNvPr>
          <p:cNvSpPr txBox="1">
            <a:spLocks/>
          </p:cNvSpPr>
          <p:nvPr/>
        </p:nvSpPr>
        <p:spPr>
          <a:xfrm>
            <a:off x="6117221" y="6271733"/>
            <a:ext cx="2600325" cy="365125"/>
          </a:xfrm>
          <a:prstGeom prst="rect">
            <a:avLst/>
          </a:prstGeom>
        </p:spPr>
        <p:txBody>
          <a:bodyPr vert="horz" lIns="91440" tIns="45720" rIns="91440" bIns="45720" rtlCol="0">
            <a:noAutofit/>
          </a:bodyPr>
          <a:lstStyle>
            <a:lvl1pPr marL="0" indent="0" algn="l" defTabSz="914400" rtl="0" eaLnBrk="1" latinLnBrk="0" hangingPunct="1">
              <a:lnSpc>
                <a:spcPct val="100000"/>
              </a:lnSpc>
              <a:spcBef>
                <a:spcPts val="1000"/>
              </a:spcBef>
              <a:buFont typeface="Arial" panose="020B0604020202020204" pitchFamily="34" charset="0"/>
              <a:buNone/>
              <a:defRPr sz="1500" b="0" kern="1200">
                <a:solidFill>
                  <a:schemeClr val="accent4"/>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1600" b="1" dirty="0"/>
              <a:t>Create Assessment</a:t>
            </a:r>
            <a:endParaRPr lang="en-US" sz="2400" dirty="0"/>
          </a:p>
        </p:txBody>
      </p:sp>
    </p:spTree>
    <p:extLst>
      <p:ext uri="{BB962C8B-B14F-4D97-AF65-F5344CB8AC3E}">
        <p14:creationId xmlns:p14="http://schemas.microsoft.com/office/powerpoint/2010/main" val="18181632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30">
            <a:extLst>
              <a:ext uri="{FF2B5EF4-FFF2-40B4-BE49-F238E27FC236}">
                <a16:creationId xmlns:a16="http://schemas.microsoft.com/office/drawing/2014/main" id="{446CC6CC-33D7-4181-9969-72896FDB1901}"/>
              </a:ext>
            </a:extLst>
          </p:cNvPr>
          <p:cNvSpPr>
            <a:spLocks noGrp="1"/>
          </p:cNvSpPr>
          <p:nvPr>
            <p:ph type="title"/>
          </p:nvPr>
        </p:nvSpPr>
        <p:spPr>
          <a:xfrm>
            <a:off x="1549585" y="246592"/>
            <a:ext cx="8884024" cy="662782"/>
          </a:xfrm>
        </p:spPr>
        <p:txBody>
          <a:bodyPr/>
          <a:lstStyle/>
          <a:p>
            <a:r>
              <a:rPr lang="en-US" sz="4000" dirty="0"/>
              <a:t>Proposed Interface Design</a:t>
            </a:r>
          </a:p>
        </p:txBody>
      </p:sp>
      <p:sp>
        <p:nvSpPr>
          <p:cNvPr id="7" name="Slide Number Placeholder 6">
            <a:extLst>
              <a:ext uri="{FF2B5EF4-FFF2-40B4-BE49-F238E27FC236}">
                <a16:creationId xmlns:a16="http://schemas.microsoft.com/office/drawing/2014/main" id="{7930A8DD-65EB-D1E9-81DF-DAAA9451B1A9}"/>
              </a:ext>
            </a:extLst>
          </p:cNvPr>
          <p:cNvSpPr>
            <a:spLocks noGrp="1"/>
          </p:cNvSpPr>
          <p:nvPr>
            <p:ph type="sldNum" sz="quarter" idx="59"/>
          </p:nvPr>
        </p:nvSpPr>
        <p:spPr/>
        <p:txBody>
          <a:bodyPr/>
          <a:lstStyle/>
          <a:p>
            <a:fld id="{47FEACEE-25B4-4A2D-B147-27296E36371D}" type="slidenum">
              <a:rPr lang="en-US" altLang="zh-CN" smtClean="0"/>
              <a:pPr/>
              <a:t>15</a:t>
            </a:fld>
            <a:endParaRPr lang="en-US" altLang="zh-CN" dirty="0"/>
          </a:p>
        </p:txBody>
      </p:sp>
      <p:sp>
        <p:nvSpPr>
          <p:cNvPr id="42" name="Text Placeholder 10">
            <a:extLst>
              <a:ext uri="{FF2B5EF4-FFF2-40B4-BE49-F238E27FC236}">
                <a16:creationId xmlns:a16="http://schemas.microsoft.com/office/drawing/2014/main" id="{F4D1D535-70E3-435F-89AA-793A9E17D430}"/>
              </a:ext>
            </a:extLst>
          </p:cNvPr>
          <p:cNvSpPr txBox="1">
            <a:spLocks/>
          </p:cNvSpPr>
          <p:nvPr/>
        </p:nvSpPr>
        <p:spPr>
          <a:xfrm>
            <a:off x="8700628" y="5715879"/>
            <a:ext cx="3206626" cy="3525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600" b="1" dirty="0"/>
              <a:t>Login page</a:t>
            </a:r>
            <a:endParaRPr lang="en-US" sz="2400" dirty="0"/>
          </a:p>
        </p:txBody>
      </p:sp>
      <p:pic>
        <p:nvPicPr>
          <p:cNvPr id="6" name="Picture 5">
            <a:extLst>
              <a:ext uri="{FF2B5EF4-FFF2-40B4-BE49-F238E27FC236}">
                <a16:creationId xmlns:a16="http://schemas.microsoft.com/office/drawing/2014/main" id="{1D4FC138-9902-4281-9933-65102B42CEBE}"/>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284746" y="1340630"/>
            <a:ext cx="7606365" cy="4225758"/>
          </a:xfrm>
          <a:prstGeom prst="rect">
            <a:avLst/>
          </a:prstGeom>
          <a:noFill/>
          <a:ln>
            <a:noFill/>
          </a:ln>
        </p:spPr>
      </p:pic>
      <p:pic>
        <p:nvPicPr>
          <p:cNvPr id="8" name="Picture 7">
            <a:extLst>
              <a:ext uri="{FF2B5EF4-FFF2-40B4-BE49-F238E27FC236}">
                <a16:creationId xmlns:a16="http://schemas.microsoft.com/office/drawing/2014/main" id="{D79BB1C0-0062-4DD0-A2D9-631D23CD07D3}"/>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8291244" y="1340630"/>
            <a:ext cx="3616010" cy="4225758"/>
          </a:xfrm>
          <a:prstGeom prst="rect">
            <a:avLst/>
          </a:prstGeom>
          <a:noFill/>
          <a:ln>
            <a:noFill/>
          </a:ln>
        </p:spPr>
      </p:pic>
      <p:sp>
        <p:nvSpPr>
          <p:cNvPr id="9" name="Text Placeholder 10">
            <a:extLst>
              <a:ext uri="{FF2B5EF4-FFF2-40B4-BE49-F238E27FC236}">
                <a16:creationId xmlns:a16="http://schemas.microsoft.com/office/drawing/2014/main" id="{7219BF7F-8BD5-4997-AE78-5FD5AAAF5149}"/>
              </a:ext>
            </a:extLst>
          </p:cNvPr>
          <p:cNvSpPr txBox="1">
            <a:spLocks/>
          </p:cNvSpPr>
          <p:nvPr/>
        </p:nvSpPr>
        <p:spPr>
          <a:xfrm>
            <a:off x="2289205" y="5715879"/>
            <a:ext cx="3206626" cy="3525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600" b="1" dirty="0"/>
              <a:t>Homepage</a:t>
            </a:r>
            <a:endParaRPr lang="en-US" sz="2400" dirty="0"/>
          </a:p>
        </p:txBody>
      </p:sp>
    </p:spTree>
    <p:extLst>
      <p:ext uri="{BB962C8B-B14F-4D97-AF65-F5344CB8AC3E}">
        <p14:creationId xmlns:p14="http://schemas.microsoft.com/office/powerpoint/2010/main" val="21078881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30">
            <a:extLst>
              <a:ext uri="{FF2B5EF4-FFF2-40B4-BE49-F238E27FC236}">
                <a16:creationId xmlns:a16="http://schemas.microsoft.com/office/drawing/2014/main" id="{446CC6CC-33D7-4181-9969-72896FDB1901}"/>
              </a:ext>
            </a:extLst>
          </p:cNvPr>
          <p:cNvSpPr>
            <a:spLocks noGrp="1"/>
          </p:cNvSpPr>
          <p:nvPr>
            <p:ph type="title"/>
          </p:nvPr>
        </p:nvSpPr>
        <p:spPr>
          <a:xfrm>
            <a:off x="1549585" y="246592"/>
            <a:ext cx="8884024" cy="662782"/>
          </a:xfrm>
        </p:spPr>
        <p:txBody>
          <a:bodyPr/>
          <a:lstStyle/>
          <a:p>
            <a:r>
              <a:rPr lang="en-US" sz="4000" dirty="0"/>
              <a:t>Proposed Interface Design</a:t>
            </a:r>
          </a:p>
        </p:txBody>
      </p:sp>
      <p:sp>
        <p:nvSpPr>
          <p:cNvPr id="7" name="Slide Number Placeholder 6">
            <a:extLst>
              <a:ext uri="{FF2B5EF4-FFF2-40B4-BE49-F238E27FC236}">
                <a16:creationId xmlns:a16="http://schemas.microsoft.com/office/drawing/2014/main" id="{7930A8DD-65EB-D1E9-81DF-DAAA9451B1A9}"/>
              </a:ext>
            </a:extLst>
          </p:cNvPr>
          <p:cNvSpPr>
            <a:spLocks noGrp="1"/>
          </p:cNvSpPr>
          <p:nvPr>
            <p:ph type="sldNum" sz="quarter" idx="59"/>
          </p:nvPr>
        </p:nvSpPr>
        <p:spPr/>
        <p:txBody>
          <a:bodyPr/>
          <a:lstStyle/>
          <a:p>
            <a:fld id="{47FEACEE-25B4-4A2D-B147-27296E36371D}" type="slidenum">
              <a:rPr lang="en-US" altLang="zh-CN" smtClean="0"/>
              <a:pPr/>
              <a:t>16</a:t>
            </a:fld>
            <a:endParaRPr lang="en-US" altLang="zh-CN" dirty="0"/>
          </a:p>
        </p:txBody>
      </p:sp>
      <p:sp>
        <p:nvSpPr>
          <p:cNvPr id="42" name="Text Placeholder 10">
            <a:extLst>
              <a:ext uri="{FF2B5EF4-FFF2-40B4-BE49-F238E27FC236}">
                <a16:creationId xmlns:a16="http://schemas.microsoft.com/office/drawing/2014/main" id="{F4D1D535-70E3-435F-89AA-793A9E17D430}"/>
              </a:ext>
            </a:extLst>
          </p:cNvPr>
          <p:cNvSpPr txBox="1">
            <a:spLocks/>
          </p:cNvSpPr>
          <p:nvPr/>
        </p:nvSpPr>
        <p:spPr>
          <a:xfrm>
            <a:off x="6306344" y="5094699"/>
            <a:ext cx="3206626" cy="3525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600" b="1" dirty="0"/>
              <a:t>Defense Assessment Screen</a:t>
            </a:r>
            <a:endParaRPr lang="en-US" sz="2400" dirty="0"/>
          </a:p>
        </p:txBody>
      </p:sp>
      <p:sp>
        <p:nvSpPr>
          <p:cNvPr id="9" name="Text Placeholder 10">
            <a:extLst>
              <a:ext uri="{FF2B5EF4-FFF2-40B4-BE49-F238E27FC236}">
                <a16:creationId xmlns:a16="http://schemas.microsoft.com/office/drawing/2014/main" id="{7219BF7F-8BD5-4997-AE78-5FD5AAAF5149}"/>
              </a:ext>
            </a:extLst>
          </p:cNvPr>
          <p:cNvSpPr txBox="1">
            <a:spLocks/>
          </p:cNvSpPr>
          <p:nvPr/>
        </p:nvSpPr>
        <p:spPr>
          <a:xfrm>
            <a:off x="288827" y="5715879"/>
            <a:ext cx="3603691" cy="3525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600" b="1" dirty="0"/>
              <a:t>Student-to-supervisor allocation form</a:t>
            </a:r>
            <a:endParaRPr lang="en-US" sz="2400" dirty="0"/>
          </a:p>
        </p:txBody>
      </p:sp>
      <p:pic>
        <p:nvPicPr>
          <p:cNvPr id="10" name="Picture 9">
            <a:extLst>
              <a:ext uri="{FF2B5EF4-FFF2-40B4-BE49-F238E27FC236}">
                <a16:creationId xmlns:a16="http://schemas.microsoft.com/office/drawing/2014/main" id="{F4D0BC03-4556-4D0B-B85B-84A056DD7AD1}"/>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288826" y="1107222"/>
            <a:ext cx="3603692" cy="4410809"/>
          </a:xfrm>
          <a:prstGeom prst="rect">
            <a:avLst/>
          </a:prstGeom>
          <a:noFill/>
          <a:ln>
            <a:noFill/>
          </a:ln>
        </p:spPr>
      </p:pic>
      <p:pic>
        <p:nvPicPr>
          <p:cNvPr id="11" name="Picture 10">
            <a:extLst>
              <a:ext uri="{FF2B5EF4-FFF2-40B4-BE49-F238E27FC236}">
                <a16:creationId xmlns:a16="http://schemas.microsoft.com/office/drawing/2014/main" id="{DF49ADF5-4645-4A10-9C1E-7F6D5BD898B7}"/>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4300067" y="1107221"/>
            <a:ext cx="7446764" cy="3789631"/>
          </a:xfrm>
          <a:prstGeom prst="rect">
            <a:avLst/>
          </a:prstGeom>
          <a:noFill/>
          <a:ln>
            <a:noFill/>
          </a:ln>
        </p:spPr>
      </p:pic>
    </p:spTree>
    <p:extLst>
      <p:ext uri="{BB962C8B-B14F-4D97-AF65-F5344CB8AC3E}">
        <p14:creationId xmlns:p14="http://schemas.microsoft.com/office/powerpoint/2010/main" val="6698719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EFA9173-F892-5C7D-99AF-4C5FFB1532B4}"/>
              </a:ext>
            </a:extLst>
          </p:cNvPr>
          <p:cNvSpPr>
            <a:spLocks noGrp="1"/>
          </p:cNvSpPr>
          <p:nvPr>
            <p:ph type="title"/>
          </p:nvPr>
        </p:nvSpPr>
        <p:spPr>
          <a:xfrm>
            <a:off x="449970" y="453551"/>
            <a:ext cx="3584148" cy="1325563"/>
          </a:xfrm>
        </p:spPr>
        <p:txBody>
          <a:bodyPr/>
          <a:lstStyle/>
          <a:p>
            <a:r>
              <a:rPr lang="en-US" altLang="zh-CN" dirty="0"/>
              <a:t>Summary</a:t>
            </a:r>
            <a:endParaRPr lang="en-US" dirty="0"/>
          </a:p>
        </p:txBody>
      </p:sp>
      <p:sp>
        <p:nvSpPr>
          <p:cNvPr id="29" name="Text Placeholder 28">
            <a:extLst>
              <a:ext uri="{FF2B5EF4-FFF2-40B4-BE49-F238E27FC236}">
                <a16:creationId xmlns:a16="http://schemas.microsoft.com/office/drawing/2014/main" id="{52FD53DB-CD39-2575-F8BA-63488E81091E}"/>
              </a:ext>
            </a:extLst>
          </p:cNvPr>
          <p:cNvSpPr>
            <a:spLocks noGrp="1"/>
          </p:cNvSpPr>
          <p:nvPr>
            <p:ph type="body" sz="quarter" idx="28"/>
          </p:nvPr>
        </p:nvSpPr>
        <p:spPr>
          <a:xfrm>
            <a:off x="484631" y="1222613"/>
            <a:ext cx="6019633" cy="3335939"/>
          </a:xfrm>
        </p:spPr>
        <p:txBody>
          <a:bodyPr/>
          <a:lstStyle/>
          <a:p>
            <a:pPr algn="just"/>
            <a:r>
              <a:rPr lang="en-US" sz="1800" dirty="0"/>
              <a:t>This research work is centered on the development of an algorithm for assigning students to supervisors and assessment of student seminars and project defense, as well as the development of a user-friendly, web-based interface to serve its purpose and implementation of the system and evaluation of its effectiveness. It will not cover the overall functionality of a project management system, including submitting project topics for approval and others</a:t>
            </a:r>
          </a:p>
          <a:p>
            <a:pPr algn="just"/>
            <a:r>
              <a:rPr lang="en-US" sz="1800" dirty="0"/>
              <a:t>This study would increase the drive for improvement in such a way that it will provide an avenue for other parts of a project management system to be included</a:t>
            </a:r>
          </a:p>
        </p:txBody>
      </p:sp>
      <p:pic>
        <p:nvPicPr>
          <p:cNvPr id="39" name="图片占位符 31">
            <a:extLst>
              <a:ext uri="{FF2B5EF4-FFF2-40B4-BE49-F238E27FC236}">
                <a16:creationId xmlns:a16="http://schemas.microsoft.com/office/drawing/2014/main" id="{6037332D-8714-C147-6E64-3654D8C57839}"/>
              </a:ext>
              <a:ext uri="{C183D7F6-B498-43B3-948B-1728B52AA6E4}">
                <adec:decorative xmlns:adec="http://schemas.microsoft.com/office/drawing/2017/decorative" val="1"/>
              </a:ext>
            </a:extLst>
          </p:cNvPr>
          <p:cNvPicPr>
            <a:picLocks noChangeAspect="1"/>
          </p:cNvPicPr>
          <p:nvPr/>
        </p:nvPicPr>
        <p:blipFill>
          <a:blip r:embed="rId2" cstate="print">
            <a:extLst>
              <a:ext uri="{28A0092B-C50C-407E-A947-70E740481C1C}">
                <a14:useLocalDpi xmlns:a14="http://schemas.microsoft.com/office/drawing/2010/main"/>
              </a:ext>
            </a:extLst>
          </a:blip>
          <a:srcRect t="2555" b="2555"/>
          <a:stretch>
            <a:fillRect/>
          </a:stretch>
        </p:blipFill>
        <p:spPr>
          <a:xfrm>
            <a:off x="6504265" y="3029080"/>
            <a:ext cx="1570617" cy="17968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pic>
      <p:sp>
        <p:nvSpPr>
          <p:cNvPr id="4" name="Footer Placeholder 3">
            <a:extLst>
              <a:ext uri="{FF2B5EF4-FFF2-40B4-BE49-F238E27FC236}">
                <a16:creationId xmlns:a16="http://schemas.microsoft.com/office/drawing/2014/main" id="{8E531165-F745-171F-F6EC-07FDD4E3E06C}"/>
              </a:ext>
            </a:extLst>
          </p:cNvPr>
          <p:cNvSpPr>
            <a:spLocks noGrp="1"/>
          </p:cNvSpPr>
          <p:nvPr>
            <p:ph type="ftr" sz="quarter" idx="49"/>
          </p:nvPr>
        </p:nvSpPr>
        <p:spPr>
          <a:xfrm>
            <a:off x="484632" y="6217920"/>
            <a:ext cx="5699600" cy="365125"/>
          </a:xfrm>
        </p:spPr>
        <p:txBody>
          <a:bodyPr/>
          <a:lstStyle/>
          <a:p>
            <a:r>
              <a:rPr lang="en-US" dirty="0"/>
              <a:t>Web-Based Student-to-Supervisor Allocation and Assessment System</a:t>
            </a:r>
          </a:p>
        </p:txBody>
      </p:sp>
      <p:sp>
        <p:nvSpPr>
          <p:cNvPr id="5" name="Slide Number Placeholder 4">
            <a:extLst>
              <a:ext uri="{FF2B5EF4-FFF2-40B4-BE49-F238E27FC236}">
                <a16:creationId xmlns:a16="http://schemas.microsoft.com/office/drawing/2014/main" id="{02F30A6A-65C9-04FE-77CF-C95CC406DBDB}"/>
              </a:ext>
            </a:extLst>
          </p:cNvPr>
          <p:cNvSpPr>
            <a:spLocks noGrp="1"/>
          </p:cNvSpPr>
          <p:nvPr>
            <p:ph type="sldNum" sz="quarter" idx="50"/>
          </p:nvPr>
        </p:nvSpPr>
        <p:spPr/>
        <p:txBody>
          <a:bodyPr/>
          <a:lstStyle/>
          <a:p>
            <a:fld id="{47FEACEE-25B4-4A2D-B147-27296E36371D}" type="slidenum">
              <a:rPr lang="en-US" altLang="zh-CN" smtClean="0"/>
              <a:pPr/>
              <a:t>17</a:t>
            </a:fld>
            <a:endParaRPr lang="en-US" altLang="zh-CN" dirty="0"/>
          </a:p>
        </p:txBody>
      </p:sp>
      <p:pic>
        <p:nvPicPr>
          <p:cNvPr id="17" name="Picture Placeholder 16">
            <a:extLst>
              <a:ext uri="{FF2B5EF4-FFF2-40B4-BE49-F238E27FC236}">
                <a16:creationId xmlns:a16="http://schemas.microsoft.com/office/drawing/2014/main" id="{9E1F8ECC-DAAC-43A5-9EE0-3EA010912F6D}"/>
              </a:ext>
            </a:extLst>
          </p:cNvPr>
          <p:cNvPicPr>
            <a:picLocks noGrp="1" noChangeAspect="1"/>
          </p:cNvPicPr>
          <p:nvPr>
            <p:ph type="pic" sz="quarter" idx="48"/>
          </p:nvPr>
        </p:nvPicPr>
        <p:blipFill rotWithShape="1">
          <a:blip r:embed="rId3"/>
          <a:srcRect l="12925" t="87" r="18371" b="-87"/>
          <a:stretch/>
        </p:blipFill>
        <p:spPr>
          <a:xfrm>
            <a:off x="7493157" y="529148"/>
            <a:ext cx="4248873" cy="4731130"/>
          </a:xfrm>
        </p:spPr>
      </p:pic>
    </p:spTree>
    <p:extLst>
      <p:ext uri="{BB962C8B-B14F-4D97-AF65-F5344CB8AC3E}">
        <p14:creationId xmlns:p14="http://schemas.microsoft.com/office/powerpoint/2010/main" val="41575333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AD2C8D04-263D-9589-1CFF-A5968D7C33D7}"/>
              </a:ext>
            </a:extLst>
          </p:cNvPr>
          <p:cNvSpPr>
            <a:spLocks noGrp="1"/>
          </p:cNvSpPr>
          <p:nvPr>
            <p:ph type="title"/>
          </p:nvPr>
        </p:nvSpPr>
        <p:spPr>
          <a:xfrm>
            <a:off x="5414439" y="1660851"/>
            <a:ext cx="5626350" cy="1916067"/>
          </a:xfrm>
        </p:spPr>
        <p:txBody>
          <a:bodyPr/>
          <a:lstStyle/>
          <a:p>
            <a:r>
              <a:rPr lang="en-US" sz="7200" dirty="0"/>
              <a:t>Thank you</a:t>
            </a:r>
          </a:p>
        </p:txBody>
      </p:sp>
      <p:pic>
        <p:nvPicPr>
          <p:cNvPr id="6" name="Picture Placeholder 5">
            <a:extLst>
              <a:ext uri="{FF2B5EF4-FFF2-40B4-BE49-F238E27FC236}">
                <a16:creationId xmlns:a16="http://schemas.microsoft.com/office/drawing/2014/main" id="{D1EA538E-38C5-4190-86DA-91C3F2191D4F}"/>
              </a:ext>
            </a:extLst>
          </p:cNvPr>
          <p:cNvPicPr>
            <a:picLocks noGrp="1" noChangeAspect="1"/>
          </p:cNvPicPr>
          <p:nvPr>
            <p:ph type="pic" sz="quarter" idx="49"/>
          </p:nvPr>
        </p:nvPicPr>
        <p:blipFill>
          <a:blip r:embed="rId2"/>
          <a:srcRect t="17290" b="17290"/>
          <a:stretch>
            <a:fillRect/>
          </a:stretch>
        </p:blipFill>
        <p:spPr/>
      </p:pic>
      <p:pic>
        <p:nvPicPr>
          <p:cNvPr id="11" name="Picture Placeholder 10">
            <a:extLst>
              <a:ext uri="{FF2B5EF4-FFF2-40B4-BE49-F238E27FC236}">
                <a16:creationId xmlns:a16="http://schemas.microsoft.com/office/drawing/2014/main" id="{D7AE6E77-8CA8-473B-A845-39DF70FFA264}"/>
              </a:ext>
            </a:extLst>
          </p:cNvPr>
          <p:cNvPicPr>
            <a:picLocks noGrp="1" noChangeAspect="1"/>
          </p:cNvPicPr>
          <p:nvPr>
            <p:ph type="pic" sz="quarter" idx="48"/>
          </p:nvPr>
        </p:nvPicPr>
        <p:blipFill rotWithShape="1">
          <a:blip r:embed="rId3"/>
          <a:srcRect l="5892" t="676" r="42238" b="-676"/>
          <a:stretch/>
        </p:blipFill>
        <p:spPr>
          <a:xfrm>
            <a:off x="2754948" y="2502098"/>
            <a:ext cx="1465840" cy="1289394"/>
          </a:xfrm>
        </p:spPr>
      </p:pic>
      <p:pic>
        <p:nvPicPr>
          <p:cNvPr id="21" name="Picture Placeholder 20">
            <a:extLst>
              <a:ext uri="{FF2B5EF4-FFF2-40B4-BE49-F238E27FC236}">
                <a16:creationId xmlns:a16="http://schemas.microsoft.com/office/drawing/2014/main" id="{EEBA6296-54F5-4818-8B2D-3AFCE9CFD932}"/>
              </a:ext>
            </a:extLst>
          </p:cNvPr>
          <p:cNvPicPr>
            <a:picLocks noGrp="1" noChangeAspect="1"/>
          </p:cNvPicPr>
          <p:nvPr>
            <p:ph type="pic" sz="quarter" idx="51"/>
          </p:nvPr>
        </p:nvPicPr>
        <p:blipFill>
          <a:blip r:embed="rId4"/>
          <a:srcRect l="4769" r="4769"/>
          <a:stretch>
            <a:fillRect/>
          </a:stretch>
        </p:blipFill>
        <p:spPr/>
      </p:pic>
      <p:pic>
        <p:nvPicPr>
          <p:cNvPr id="26" name="Picture Placeholder 25">
            <a:extLst>
              <a:ext uri="{FF2B5EF4-FFF2-40B4-BE49-F238E27FC236}">
                <a16:creationId xmlns:a16="http://schemas.microsoft.com/office/drawing/2014/main" id="{5115B9B9-1DBC-404F-8953-EBCA9A92E2F4}"/>
              </a:ext>
            </a:extLst>
          </p:cNvPr>
          <p:cNvPicPr>
            <a:picLocks noGrp="1" noChangeAspect="1"/>
          </p:cNvPicPr>
          <p:nvPr>
            <p:ph type="pic" sz="quarter" idx="50"/>
          </p:nvPr>
        </p:nvPicPr>
        <p:blipFill>
          <a:blip r:embed="rId5"/>
          <a:srcRect l="6520" r="6520"/>
          <a:stretch>
            <a:fillRect/>
          </a:stretch>
        </p:blipFill>
        <p:spPr/>
      </p:pic>
    </p:spTree>
    <p:extLst>
      <p:ext uri="{BB962C8B-B14F-4D97-AF65-F5344CB8AC3E}">
        <p14:creationId xmlns:p14="http://schemas.microsoft.com/office/powerpoint/2010/main" val="5292794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 Placeholder 15">
            <a:extLst>
              <a:ext uri="{FF2B5EF4-FFF2-40B4-BE49-F238E27FC236}">
                <a16:creationId xmlns:a16="http://schemas.microsoft.com/office/drawing/2014/main" id="{8FEA3BB9-F064-CFBE-C0BE-BB7A22A4DCFC}"/>
              </a:ext>
            </a:extLst>
          </p:cNvPr>
          <p:cNvSpPr>
            <a:spLocks noGrp="1"/>
          </p:cNvSpPr>
          <p:nvPr>
            <p:ph type="body" sz="quarter" idx="28"/>
          </p:nvPr>
        </p:nvSpPr>
        <p:spPr>
          <a:xfrm>
            <a:off x="6352070" y="1076241"/>
            <a:ext cx="1913128" cy="1054727"/>
          </a:xfrm>
        </p:spPr>
        <p:txBody>
          <a:bodyPr/>
          <a:lstStyle/>
          <a:p>
            <a:r>
              <a:rPr lang="en-US" dirty="0"/>
              <a:t>1</a:t>
            </a:r>
          </a:p>
          <a:p>
            <a:r>
              <a:rPr lang="en-US" dirty="0"/>
              <a:t>Background of the Study</a:t>
            </a:r>
          </a:p>
        </p:txBody>
      </p:sp>
      <p:sp>
        <p:nvSpPr>
          <p:cNvPr id="9" name="Text Placeholder 8">
            <a:extLst>
              <a:ext uri="{FF2B5EF4-FFF2-40B4-BE49-F238E27FC236}">
                <a16:creationId xmlns:a16="http://schemas.microsoft.com/office/drawing/2014/main" id="{78024C77-A2F8-1ABA-5412-E6BB88B5FA1B}"/>
              </a:ext>
            </a:extLst>
          </p:cNvPr>
          <p:cNvSpPr>
            <a:spLocks noGrp="1"/>
          </p:cNvSpPr>
          <p:nvPr>
            <p:ph type="body" sz="quarter" idx="29"/>
          </p:nvPr>
        </p:nvSpPr>
        <p:spPr/>
        <p:txBody>
          <a:bodyPr/>
          <a:lstStyle/>
          <a:p>
            <a:r>
              <a:rPr lang="en-US" dirty="0"/>
              <a:t>2</a:t>
            </a:r>
          </a:p>
          <a:p>
            <a:r>
              <a:rPr lang="en-US" dirty="0"/>
              <a:t>Statement of the Problem</a:t>
            </a:r>
          </a:p>
        </p:txBody>
      </p:sp>
      <p:sp>
        <p:nvSpPr>
          <p:cNvPr id="18" name="Text Placeholder 17">
            <a:extLst>
              <a:ext uri="{FF2B5EF4-FFF2-40B4-BE49-F238E27FC236}">
                <a16:creationId xmlns:a16="http://schemas.microsoft.com/office/drawing/2014/main" id="{241202DB-E499-EB19-8A48-A3301DA59ED7}"/>
              </a:ext>
            </a:extLst>
          </p:cNvPr>
          <p:cNvSpPr>
            <a:spLocks noGrp="1"/>
          </p:cNvSpPr>
          <p:nvPr>
            <p:ph type="body" sz="quarter" idx="30"/>
          </p:nvPr>
        </p:nvSpPr>
        <p:spPr>
          <a:xfrm>
            <a:off x="7321949" y="2646868"/>
            <a:ext cx="1914694" cy="1089194"/>
          </a:xfrm>
        </p:spPr>
        <p:txBody>
          <a:bodyPr/>
          <a:lstStyle/>
          <a:p>
            <a:r>
              <a:rPr lang="en-US" dirty="0"/>
              <a:t>5</a:t>
            </a:r>
          </a:p>
          <a:p>
            <a:r>
              <a:rPr lang="en-US" dirty="0"/>
              <a:t>Summary of Literature Review</a:t>
            </a:r>
          </a:p>
        </p:txBody>
      </p:sp>
      <p:sp>
        <p:nvSpPr>
          <p:cNvPr id="22" name="Text Placeholder 21">
            <a:extLst>
              <a:ext uri="{FF2B5EF4-FFF2-40B4-BE49-F238E27FC236}">
                <a16:creationId xmlns:a16="http://schemas.microsoft.com/office/drawing/2014/main" id="{D5402852-C1AD-6A4E-DAA7-0AE582A742FD}"/>
              </a:ext>
            </a:extLst>
          </p:cNvPr>
          <p:cNvSpPr>
            <a:spLocks noGrp="1"/>
          </p:cNvSpPr>
          <p:nvPr>
            <p:ph type="body" sz="quarter" idx="31"/>
          </p:nvPr>
        </p:nvSpPr>
        <p:spPr>
          <a:xfrm>
            <a:off x="6365385" y="4431889"/>
            <a:ext cx="1913128" cy="1107124"/>
          </a:xfrm>
        </p:spPr>
        <p:txBody>
          <a:bodyPr/>
          <a:lstStyle/>
          <a:p>
            <a:r>
              <a:rPr lang="en-US" dirty="0"/>
              <a:t>7</a:t>
            </a:r>
          </a:p>
          <a:p>
            <a:r>
              <a:rPr lang="en-US" dirty="0"/>
              <a:t>System Modeling</a:t>
            </a:r>
          </a:p>
        </p:txBody>
      </p:sp>
      <p:sp>
        <p:nvSpPr>
          <p:cNvPr id="24" name="Text Placeholder 23">
            <a:extLst>
              <a:ext uri="{FF2B5EF4-FFF2-40B4-BE49-F238E27FC236}">
                <a16:creationId xmlns:a16="http://schemas.microsoft.com/office/drawing/2014/main" id="{ABF1D337-2A3C-A0FB-A6CD-5E4B9D6DFD91}"/>
              </a:ext>
            </a:extLst>
          </p:cNvPr>
          <p:cNvSpPr>
            <a:spLocks noGrp="1"/>
          </p:cNvSpPr>
          <p:nvPr>
            <p:ph type="body" sz="quarter" idx="32"/>
          </p:nvPr>
        </p:nvSpPr>
        <p:spPr>
          <a:xfrm>
            <a:off x="8375472" y="4528090"/>
            <a:ext cx="1913128" cy="1075689"/>
          </a:xfrm>
        </p:spPr>
        <p:txBody>
          <a:bodyPr/>
          <a:lstStyle/>
          <a:p>
            <a:r>
              <a:rPr lang="en-US" dirty="0"/>
              <a:t>8</a:t>
            </a:r>
          </a:p>
          <a:p>
            <a:r>
              <a:rPr lang="en-US" dirty="0"/>
              <a:t>Proposed Interface Design</a:t>
            </a:r>
          </a:p>
        </p:txBody>
      </p:sp>
      <p:sp>
        <p:nvSpPr>
          <p:cNvPr id="21" name="Footer Placeholder 19">
            <a:extLst>
              <a:ext uri="{FF2B5EF4-FFF2-40B4-BE49-F238E27FC236}">
                <a16:creationId xmlns:a16="http://schemas.microsoft.com/office/drawing/2014/main" id="{A6E539FA-B60E-5585-524F-1BFA8C5B3E2F}"/>
              </a:ext>
            </a:extLst>
          </p:cNvPr>
          <p:cNvSpPr txBox="1">
            <a:spLocks/>
          </p:cNvSpPr>
          <p:nvPr/>
        </p:nvSpPr>
        <p:spPr>
          <a:xfrm>
            <a:off x="486699" y="6085719"/>
            <a:ext cx="4114800" cy="365125"/>
          </a:xfrm>
          <a:prstGeom prst="rect">
            <a:avLst/>
          </a:prstGeom>
        </p:spPr>
        <p:txBody>
          <a:bodyPr anchor="ctr"/>
          <a:lstStyle>
            <a:defPPr>
              <a:defRPr lang="zh-CN"/>
            </a:defPPr>
            <a:lvl1pPr marL="0" algn="l"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u="none" strike="noStrike" kern="1200" cap="none" spc="0" normalizeH="0" baseline="0" noProof="0" dirty="0">
                <a:ln>
                  <a:noFill/>
                </a:ln>
                <a:solidFill>
                  <a:schemeClr val="bg1"/>
                </a:solidFill>
                <a:effectLst/>
                <a:uLnTx/>
                <a:uFillTx/>
              </a:rPr>
              <a:t>Presentation Title</a:t>
            </a:r>
          </a:p>
        </p:txBody>
      </p:sp>
      <p:sp>
        <p:nvSpPr>
          <p:cNvPr id="8" name="Footer Placeholder 7">
            <a:extLst>
              <a:ext uri="{FF2B5EF4-FFF2-40B4-BE49-F238E27FC236}">
                <a16:creationId xmlns:a16="http://schemas.microsoft.com/office/drawing/2014/main" id="{D36D0CF6-7418-9349-F7A8-045EA96B2D03}"/>
              </a:ext>
            </a:extLst>
          </p:cNvPr>
          <p:cNvSpPr>
            <a:spLocks noGrp="1"/>
          </p:cNvSpPr>
          <p:nvPr>
            <p:ph type="ftr" sz="quarter" idx="33"/>
          </p:nvPr>
        </p:nvSpPr>
        <p:spPr>
          <a:xfrm>
            <a:off x="484632" y="6217920"/>
            <a:ext cx="5723663" cy="365125"/>
          </a:xfrm>
        </p:spPr>
        <p:txBody>
          <a:bodyPr/>
          <a:lstStyle/>
          <a:p>
            <a:r>
              <a:rPr lang="en-US" dirty="0"/>
              <a:t>Web-Based Student-to-Supervisor Allocation and Assessment System</a:t>
            </a:r>
          </a:p>
        </p:txBody>
      </p:sp>
      <p:sp>
        <p:nvSpPr>
          <p:cNvPr id="10" name="Slide Number Placeholder 9">
            <a:extLst>
              <a:ext uri="{FF2B5EF4-FFF2-40B4-BE49-F238E27FC236}">
                <a16:creationId xmlns:a16="http://schemas.microsoft.com/office/drawing/2014/main" id="{CBE681AB-301C-4DC8-7FBD-FAA2CC6606AE}"/>
              </a:ext>
            </a:extLst>
          </p:cNvPr>
          <p:cNvSpPr>
            <a:spLocks noGrp="1"/>
          </p:cNvSpPr>
          <p:nvPr>
            <p:ph type="sldNum" sz="quarter" idx="34"/>
          </p:nvPr>
        </p:nvSpPr>
        <p:spPr/>
        <p:txBody>
          <a:bodyPr/>
          <a:lstStyle/>
          <a:p>
            <a:fld id="{47FEACEE-25B4-4A2D-B147-27296E36371D}" type="slidenum">
              <a:rPr lang="en-US" altLang="zh-CN" smtClean="0"/>
              <a:pPr/>
              <a:t>2</a:t>
            </a:fld>
            <a:endParaRPr lang="en-US" altLang="zh-CN" dirty="0"/>
          </a:p>
        </p:txBody>
      </p:sp>
      <p:sp>
        <p:nvSpPr>
          <p:cNvPr id="2" name="Rectangle 1">
            <a:extLst>
              <a:ext uri="{FF2B5EF4-FFF2-40B4-BE49-F238E27FC236}">
                <a16:creationId xmlns:a16="http://schemas.microsoft.com/office/drawing/2014/main" id="{1068272A-6276-4485-9DED-86F8E212A24F}"/>
              </a:ext>
            </a:extLst>
          </p:cNvPr>
          <p:cNvSpPr/>
          <p:nvPr/>
        </p:nvSpPr>
        <p:spPr>
          <a:xfrm>
            <a:off x="84242" y="31187"/>
            <a:ext cx="3577378" cy="2813538"/>
          </a:xfrm>
          <a:prstGeom prst="rect">
            <a:avLst/>
          </a:prstGeom>
          <a:solidFill>
            <a:srgbClr val="F8F6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G" dirty="0"/>
          </a:p>
        </p:txBody>
      </p:sp>
      <p:sp>
        <p:nvSpPr>
          <p:cNvPr id="19" name="Title 18">
            <a:extLst>
              <a:ext uri="{FF2B5EF4-FFF2-40B4-BE49-F238E27FC236}">
                <a16:creationId xmlns:a16="http://schemas.microsoft.com/office/drawing/2014/main" id="{5DF64211-DCD8-B458-DBD2-EBDA7AE3396F}"/>
              </a:ext>
            </a:extLst>
          </p:cNvPr>
          <p:cNvSpPr>
            <a:spLocks noGrp="1"/>
          </p:cNvSpPr>
          <p:nvPr>
            <p:ph type="title"/>
          </p:nvPr>
        </p:nvSpPr>
        <p:spPr>
          <a:xfrm>
            <a:off x="346033" y="206184"/>
            <a:ext cx="4253399" cy="1740114"/>
          </a:xfrm>
        </p:spPr>
        <p:txBody>
          <a:bodyPr/>
          <a:lstStyle/>
          <a:p>
            <a:r>
              <a:rPr lang="en-US" dirty="0"/>
              <a:t>Table of Content</a:t>
            </a:r>
          </a:p>
        </p:txBody>
      </p:sp>
      <p:sp>
        <p:nvSpPr>
          <p:cNvPr id="12" name="Text Placeholder 8">
            <a:extLst>
              <a:ext uri="{FF2B5EF4-FFF2-40B4-BE49-F238E27FC236}">
                <a16:creationId xmlns:a16="http://schemas.microsoft.com/office/drawing/2014/main" id="{BCE46139-E6FF-4F62-B970-6E89F8908AC4}"/>
              </a:ext>
            </a:extLst>
          </p:cNvPr>
          <p:cNvSpPr txBox="1">
            <a:spLocks/>
          </p:cNvSpPr>
          <p:nvPr/>
        </p:nvSpPr>
        <p:spPr>
          <a:xfrm>
            <a:off x="10471020" y="972990"/>
            <a:ext cx="1904890" cy="1054728"/>
          </a:xfrm>
          <a:prstGeom prst="rect">
            <a:avLst/>
          </a:prstGeom>
        </p:spPr>
        <p:txBody>
          <a:bodyPr vert="horz" lIns="91440" tIns="45720" rIns="91440" bIns="45720" rtlCol="0" anchor="ctr">
            <a:noAutofit/>
          </a:bodyPr>
          <a:lstStyle>
            <a:lvl1pPr marL="0" indent="0" algn="ctr" defTabSz="914400" rtl="0" eaLnBrk="1" latinLnBrk="0" hangingPunct="1">
              <a:lnSpc>
                <a:spcPct val="113000"/>
              </a:lnSpc>
              <a:spcBef>
                <a:spcPts val="1000"/>
              </a:spcBef>
              <a:buFont typeface="Arial" panose="020B0604020202020204" pitchFamily="34" charset="0"/>
              <a:buNone/>
              <a:defRPr sz="1800" b="0" i="0" kern="1200">
                <a:solidFill>
                  <a:schemeClr val="accent6"/>
                </a:solidFill>
                <a:latin typeface="Abadi" panose="020B06040201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3</a:t>
            </a:r>
          </a:p>
          <a:p>
            <a:r>
              <a:rPr lang="en-US" dirty="0"/>
              <a:t>Aims and Objective of the Study</a:t>
            </a:r>
          </a:p>
        </p:txBody>
      </p:sp>
      <p:sp>
        <p:nvSpPr>
          <p:cNvPr id="13" name="Text Placeholder 8">
            <a:extLst>
              <a:ext uri="{FF2B5EF4-FFF2-40B4-BE49-F238E27FC236}">
                <a16:creationId xmlns:a16="http://schemas.microsoft.com/office/drawing/2014/main" id="{DA081CA4-0979-4D7A-88B0-54574C59C810}"/>
              </a:ext>
            </a:extLst>
          </p:cNvPr>
          <p:cNvSpPr txBox="1">
            <a:spLocks/>
          </p:cNvSpPr>
          <p:nvPr/>
        </p:nvSpPr>
        <p:spPr>
          <a:xfrm>
            <a:off x="5244051" y="2826795"/>
            <a:ext cx="1904890" cy="1054728"/>
          </a:xfrm>
          <a:prstGeom prst="rect">
            <a:avLst/>
          </a:prstGeom>
        </p:spPr>
        <p:txBody>
          <a:bodyPr vert="horz" lIns="91440" tIns="45720" rIns="91440" bIns="45720" rtlCol="0" anchor="ctr">
            <a:noAutofit/>
          </a:bodyPr>
          <a:lstStyle>
            <a:lvl1pPr marL="0" indent="0" algn="ctr" defTabSz="914400" rtl="0" eaLnBrk="1" latinLnBrk="0" hangingPunct="1">
              <a:lnSpc>
                <a:spcPct val="113000"/>
              </a:lnSpc>
              <a:spcBef>
                <a:spcPts val="1000"/>
              </a:spcBef>
              <a:buFont typeface="Arial" panose="020B0604020202020204" pitchFamily="34" charset="0"/>
              <a:buNone/>
              <a:defRPr sz="1800" b="0" i="0" kern="1200">
                <a:solidFill>
                  <a:schemeClr val="accent6"/>
                </a:solidFill>
                <a:latin typeface="Abadi" panose="020B06040201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4</a:t>
            </a:r>
          </a:p>
          <a:p>
            <a:r>
              <a:rPr lang="en-US" dirty="0"/>
              <a:t>Significance of the Study</a:t>
            </a:r>
          </a:p>
        </p:txBody>
      </p:sp>
      <p:sp>
        <p:nvSpPr>
          <p:cNvPr id="14" name="Text Placeholder 21">
            <a:extLst>
              <a:ext uri="{FF2B5EF4-FFF2-40B4-BE49-F238E27FC236}">
                <a16:creationId xmlns:a16="http://schemas.microsoft.com/office/drawing/2014/main" id="{B2527D14-F31E-4A1C-9826-ECBB242F8E9B}"/>
              </a:ext>
            </a:extLst>
          </p:cNvPr>
          <p:cNvSpPr txBox="1">
            <a:spLocks/>
          </p:cNvSpPr>
          <p:nvPr/>
        </p:nvSpPr>
        <p:spPr>
          <a:xfrm>
            <a:off x="9409651" y="2651458"/>
            <a:ext cx="1913128" cy="1107124"/>
          </a:xfrm>
          <a:prstGeom prst="rect">
            <a:avLst/>
          </a:prstGeom>
        </p:spPr>
        <p:txBody>
          <a:bodyPr vert="horz" lIns="91440" tIns="45720" rIns="91440" bIns="45720" rtlCol="0" anchor="ctr">
            <a:noAutofit/>
          </a:bodyPr>
          <a:lstStyle>
            <a:lvl1pPr marL="0" indent="0" algn="ctr" defTabSz="914400" rtl="0" eaLnBrk="1" latinLnBrk="0" hangingPunct="1">
              <a:lnSpc>
                <a:spcPct val="113000"/>
              </a:lnSpc>
              <a:spcBef>
                <a:spcPts val="1000"/>
              </a:spcBef>
              <a:buFont typeface="Arial" panose="020B0604020202020204" pitchFamily="34" charset="0"/>
              <a:buNone/>
              <a:defRPr sz="1800" b="0" i="0" kern="1200">
                <a:solidFill>
                  <a:schemeClr val="accent6"/>
                </a:solidFill>
                <a:latin typeface="Abadi" panose="020B06040201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6</a:t>
            </a:r>
          </a:p>
          <a:p>
            <a:r>
              <a:rPr lang="en-US" dirty="0"/>
              <a:t>Research Methodology</a:t>
            </a:r>
          </a:p>
        </p:txBody>
      </p:sp>
      <p:sp>
        <p:nvSpPr>
          <p:cNvPr id="15" name="Text Placeholder 23">
            <a:extLst>
              <a:ext uri="{FF2B5EF4-FFF2-40B4-BE49-F238E27FC236}">
                <a16:creationId xmlns:a16="http://schemas.microsoft.com/office/drawing/2014/main" id="{B9D71D61-B3DE-4121-B76C-0854A42A22C8}"/>
              </a:ext>
            </a:extLst>
          </p:cNvPr>
          <p:cNvSpPr txBox="1">
            <a:spLocks/>
          </p:cNvSpPr>
          <p:nvPr/>
        </p:nvSpPr>
        <p:spPr>
          <a:xfrm>
            <a:off x="10441265" y="4528090"/>
            <a:ext cx="1913128" cy="1075689"/>
          </a:xfrm>
          <a:prstGeom prst="rect">
            <a:avLst/>
          </a:prstGeom>
        </p:spPr>
        <p:txBody>
          <a:bodyPr vert="horz" lIns="91440" tIns="45720" rIns="91440" bIns="45720" rtlCol="0" anchor="ctr">
            <a:noAutofit/>
          </a:bodyPr>
          <a:lstStyle>
            <a:lvl1pPr marL="0" indent="0" algn="ctr" defTabSz="914400" rtl="0" eaLnBrk="1" latinLnBrk="0" hangingPunct="1">
              <a:lnSpc>
                <a:spcPct val="113000"/>
              </a:lnSpc>
              <a:spcBef>
                <a:spcPts val="1000"/>
              </a:spcBef>
              <a:buFont typeface="Arial" panose="020B0604020202020204" pitchFamily="34" charset="0"/>
              <a:buNone/>
              <a:defRPr sz="1800" b="0" i="0" kern="1200">
                <a:solidFill>
                  <a:schemeClr val="accent6"/>
                </a:solidFill>
                <a:latin typeface="Abadi" panose="020B06040201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9</a:t>
            </a:r>
          </a:p>
          <a:p>
            <a:r>
              <a:rPr lang="en-US" dirty="0"/>
              <a:t>Summary / Conclusion</a:t>
            </a:r>
          </a:p>
        </p:txBody>
      </p:sp>
    </p:spTree>
    <p:extLst>
      <p:ext uri="{BB962C8B-B14F-4D97-AF65-F5344CB8AC3E}">
        <p14:creationId xmlns:p14="http://schemas.microsoft.com/office/powerpoint/2010/main" val="27755351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1D18537-D028-9E9C-FB87-93F24955DFC7}"/>
              </a:ext>
            </a:extLst>
          </p:cNvPr>
          <p:cNvSpPr>
            <a:spLocks noGrp="1"/>
          </p:cNvSpPr>
          <p:nvPr>
            <p:ph type="title"/>
          </p:nvPr>
        </p:nvSpPr>
        <p:spPr>
          <a:xfrm>
            <a:off x="387747" y="-147334"/>
            <a:ext cx="5117162" cy="1325563"/>
          </a:xfrm>
        </p:spPr>
        <p:txBody>
          <a:bodyPr/>
          <a:lstStyle/>
          <a:p>
            <a:r>
              <a:rPr lang="en-US" dirty="0"/>
              <a:t>Background of Study</a:t>
            </a:r>
          </a:p>
        </p:txBody>
      </p:sp>
      <p:sp>
        <p:nvSpPr>
          <p:cNvPr id="20" name="Text Placeholder 19">
            <a:extLst>
              <a:ext uri="{FF2B5EF4-FFF2-40B4-BE49-F238E27FC236}">
                <a16:creationId xmlns:a16="http://schemas.microsoft.com/office/drawing/2014/main" id="{CC0093B1-77CC-1E61-FB22-E136F94EABD2}"/>
              </a:ext>
            </a:extLst>
          </p:cNvPr>
          <p:cNvSpPr>
            <a:spLocks noGrp="1"/>
          </p:cNvSpPr>
          <p:nvPr>
            <p:ph type="body" sz="quarter" idx="28"/>
          </p:nvPr>
        </p:nvSpPr>
        <p:spPr>
          <a:xfrm>
            <a:off x="387747" y="932176"/>
            <a:ext cx="8285345" cy="5092504"/>
          </a:xfrm>
        </p:spPr>
        <p:txBody>
          <a:bodyPr/>
          <a:lstStyle/>
          <a:p>
            <a:pPr algn="just"/>
            <a:r>
              <a:rPr lang="en-US" sz="1700" dirty="0"/>
              <a:t>Since the inception of the Computer Science department, assigning students to supervisors and assessing student projects and seminars is done manually. Assessment of students is done in two ways, the student supervisor would assess the student as well as the panel which would access the student twice; namely the seminar and final defense assessment. This is done to ensure that the student carries out their project themselves or participated, which will then be used to grade them. The assessment sheet has to be printed in copies by the student depending on the number of assessors in that particular venue, similarly, with assigning students to supervisors, considering the number of students is not easy to assign and group students probably using excel, it is monotonous and quite inefficient.</a:t>
            </a:r>
          </a:p>
          <a:p>
            <a:pPr algn="just"/>
            <a:r>
              <a:rPr lang="en-US" sz="1700" dirty="0"/>
              <a:t>This approach has been taken repeatedly over the years and causes a lot of paperwork with the possibility of poor documentation. This study will develop a student-to-supervisor allocation and assessment system that will be used by the department in assessing student project and seminar defense, thereby increasing work efficiency among project coordinators and defense panelists.</a:t>
            </a:r>
          </a:p>
          <a:p>
            <a:pPr algn="just"/>
            <a:r>
              <a:rPr lang="en-US" sz="1700" dirty="0"/>
              <a:t>The system uses an algorithm to automatically assign students to a supervisor, which creates an avenue where students can easily find the supervisor's contact information for ease of communication</a:t>
            </a:r>
            <a:endParaRPr lang="en-NG" sz="1700" dirty="0"/>
          </a:p>
        </p:txBody>
      </p:sp>
      <p:sp>
        <p:nvSpPr>
          <p:cNvPr id="4" name="Footer Placeholder 3">
            <a:extLst>
              <a:ext uri="{FF2B5EF4-FFF2-40B4-BE49-F238E27FC236}">
                <a16:creationId xmlns:a16="http://schemas.microsoft.com/office/drawing/2014/main" id="{0A01EC1F-42C9-66C4-9D49-F6AF79D5BE91}"/>
              </a:ext>
            </a:extLst>
          </p:cNvPr>
          <p:cNvSpPr>
            <a:spLocks noGrp="1"/>
          </p:cNvSpPr>
          <p:nvPr>
            <p:ph type="ftr" sz="quarter" idx="52"/>
          </p:nvPr>
        </p:nvSpPr>
        <p:spPr>
          <a:xfrm>
            <a:off x="484632" y="6217920"/>
            <a:ext cx="5206305" cy="365125"/>
          </a:xfrm>
        </p:spPr>
        <p:txBody>
          <a:bodyPr/>
          <a:lstStyle/>
          <a:p>
            <a:r>
              <a:rPr lang="en-US" dirty="0"/>
              <a:t>Web-Based Student-to-Supervisor Allocation and Assessment System</a:t>
            </a:r>
          </a:p>
        </p:txBody>
      </p:sp>
      <p:sp>
        <p:nvSpPr>
          <p:cNvPr id="7" name="Slide Number Placeholder 6">
            <a:extLst>
              <a:ext uri="{FF2B5EF4-FFF2-40B4-BE49-F238E27FC236}">
                <a16:creationId xmlns:a16="http://schemas.microsoft.com/office/drawing/2014/main" id="{7D6767F8-4670-E83D-85F4-1446B8B9D466}"/>
              </a:ext>
            </a:extLst>
          </p:cNvPr>
          <p:cNvSpPr>
            <a:spLocks noGrp="1"/>
          </p:cNvSpPr>
          <p:nvPr>
            <p:ph type="sldNum" sz="quarter" idx="53"/>
          </p:nvPr>
        </p:nvSpPr>
        <p:spPr/>
        <p:txBody>
          <a:bodyPr/>
          <a:lstStyle/>
          <a:p>
            <a:fld id="{47FEACEE-25B4-4A2D-B147-27296E36371D}" type="slidenum">
              <a:rPr lang="en-US" altLang="zh-CN" smtClean="0"/>
              <a:pPr/>
              <a:t>3</a:t>
            </a:fld>
            <a:endParaRPr lang="en-US" altLang="zh-CN" dirty="0"/>
          </a:p>
        </p:txBody>
      </p:sp>
      <p:pic>
        <p:nvPicPr>
          <p:cNvPr id="13" name="Picture Placeholder 12">
            <a:extLst>
              <a:ext uri="{FF2B5EF4-FFF2-40B4-BE49-F238E27FC236}">
                <a16:creationId xmlns:a16="http://schemas.microsoft.com/office/drawing/2014/main" id="{388C2425-FEC1-4EF9-8DE1-72EAA4CE1E90}"/>
              </a:ext>
            </a:extLst>
          </p:cNvPr>
          <p:cNvPicPr>
            <a:picLocks noGrp="1" noChangeAspect="1"/>
          </p:cNvPicPr>
          <p:nvPr>
            <p:ph type="pic" sz="quarter" idx="51"/>
          </p:nvPr>
        </p:nvPicPr>
        <p:blipFill>
          <a:blip r:embed="rId2"/>
          <a:srcRect l="2998" r="2998"/>
          <a:stretch>
            <a:fillRect/>
          </a:stretch>
        </p:blipFill>
        <p:spPr>
          <a:xfrm>
            <a:off x="8617060" y="1329218"/>
            <a:ext cx="3574940" cy="3802845"/>
          </a:xfrm>
        </p:spPr>
      </p:pic>
    </p:spTree>
    <p:extLst>
      <p:ext uri="{BB962C8B-B14F-4D97-AF65-F5344CB8AC3E}">
        <p14:creationId xmlns:p14="http://schemas.microsoft.com/office/powerpoint/2010/main" val="775548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xagon 1">
            <a:extLst>
              <a:ext uri="{FF2B5EF4-FFF2-40B4-BE49-F238E27FC236}">
                <a16:creationId xmlns:a16="http://schemas.microsoft.com/office/drawing/2014/main" id="{B3E587A4-ADCF-43A4-8294-EBF5876E2840}"/>
              </a:ext>
            </a:extLst>
          </p:cNvPr>
          <p:cNvSpPr/>
          <p:nvPr/>
        </p:nvSpPr>
        <p:spPr>
          <a:xfrm rot="16200000">
            <a:off x="778824" y="1679154"/>
            <a:ext cx="3242602" cy="2543087"/>
          </a:xfrm>
          <a:prstGeom prst="hexag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G" dirty="0"/>
          </a:p>
        </p:txBody>
      </p:sp>
      <p:sp>
        <p:nvSpPr>
          <p:cNvPr id="6" name="Text Placeholder 19">
            <a:extLst>
              <a:ext uri="{FF2B5EF4-FFF2-40B4-BE49-F238E27FC236}">
                <a16:creationId xmlns:a16="http://schemas.microsoft.com/office/drawing/2014/main" id="{868D6E5A-5AD5-40B3-A7BD-A76FA88610D7}"/>
              </a:ext>
            </a:extLst>
          </p:cNvPr>
          <p:cNvSpPr txBox="1">
            <a:spLocks/>
          </p:cNvSpPr>
          <p:nvPr/>
        </p:nvSpPr>
        <p:spPr>
          <a:xfrm>
            <a:off x="5147214" y="962526"/>
            <a:ext cx="6562223" cy="4800600"/>
          </a:xfrm>
          <a:prstGeom prst="rect">
            <a:avLst/>
          </a:prstGeom>
        </p:spPr>
        <p:txBody>
          <a:bodyPr vert="horz" lIns="91440" tIns="45720" rIns="91440" bIns="45720" rtlCol="0">
            <a:noAutofit/>
          </a:bodyPr>
          <a:lstStyle>
            <a:lvl1pPr marL="0" indent="0" algn="ctr" defTabSz="914400" rtl="0" eaLnBrk="1" latinLnBrk="0" hangingPunct="1">
              <a:lnSpc>
                <a:spcPct val="113000"/>
              </a:lnSpc>
              <a:spcBef>
                <a:spcPts val="1000"/>
              </a:spcBef>
              <a:buFont typeface="Arial" panose="020B0604020202020204" pitchFamily="34" charset="0"/>
              <a:buNone/>
              <a:defRPr sz="1800" b="1" kern="1200" cap="all" baseline="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sz="2000" b="0" cap="none" dirty="0"/>
              <a:t>It has been a mere saying that students are to be allocated to supervisor on time but the reverse is the case due to the series of monotonous activities involved in the process, not enough time is given to the student in completing the project, even when allocated student find it difficult in reaching out to the supervisors, a student would deliberately refuse to come for the defense until the last day increasing workload for the assessors. A lot of paperwork is involved in assessing students both in the seminar and project defense, which if not well documented may lead to incorrect grade input for that particular student, the highlighted problems jogged my interest to embark on the project</a:t>
            </a:r>
            <a:endParaRPr lang="en-US" sz="2400" b="0" cap="none" dirty="0"/>
          </a:p>
        </p:txBody>
      </p:sp>
      <p:sp>
        <p:nvSpPr>
          <p:cNvPr id="46" name="Title 45">
            <a:extLst>
              <a:ext uri="{FF2B5EF4-FFF2-40B4-BE49-F238E27FC236}">
                <a16:creationId xmlns:a16="http://schemas.microsoft.com/office/drawing/2014/main" id="{4D761329-3BEF-0173-1328-A4DB26572AFF}"/>
              </a:ext>
            </a:extLst>
          </p:cNvPr>
          <p:cNvSpPr>
            <a:spLocks noGrp="1"/>
          </p:cNvSpPr>
          <p:nvPr>
            <p:ph type="title"/>
          </p:nvPr>
        </p:nvSpPr>
        <p:spPr>
          <a:xfrm>
            <a:off x="1261102" y="1335318"/>
            <a:ext cx="2757047" cy="3636498"/>
          </a:xfrm>
        </p:spPr>
        <p:txBody>
          <a:bodyPr/>
          <a:lstStyle/>
          <a:p>
            <a:pPr algn="ctr"/>
            <a:r>
              <a:rPr lang="en-US" dirty="0"/>
              <a:t>Statement of the problem</a:t>
            </a:r>
          </a:p>
        </p:txBody>
      </p:sp>
      <p:pic>
        <p:nvPicPr>
          <p:cNvPr id="11" name="Picture Placeholder 10">
            <a:extLst>
              <a:ext uri="{FF2B5EF4-FFF2-40B4-BE49-F238E27FC236}">
                <a16:creationId xmlns:a16="http://schemas.microsoft.com/office/drawing/2014/main" id="{F5985267-82DF-425F-9D44-608DB6007099}"/>
              </a:ext>
            </a:extLst>
          </p:cNvPr>
          <p:cNvPicPr>
            <a:picLocks noGrp="1" noChangeAspect="1"/>
          </p:cNvPicPr>
          <p:nvPr>
            <p:ph type="pic" sz="quarter" idx="47"/>
          </p:nvPr>
        </p:nvPicPr>
        <p:blipFill>
          <a:blip r:embed="rId2"/>
          <a:srcRect l="32547" r="32547"/>
          <a:stretch>
            <a:fillRect/>
          </a:stretch>
        </p:blipFill>
        <p:spPr>
          <a:xfrm>
            <a:off x="177320" y="348916"/>
            <a:ext cx="4837373" cy="5544365"/>
          </a:xfrm>
        </p:spPr>
      </p:pic>
    </p:spTree>
    <p:extLst>
      <p:ext uri="{BB962C8B-B14F-4D97-AF65-F5344CB8AC3E}">
        <p14:creationId xmlns:p14="http://schemas.microsoft.com/office/powerpoint/2010/main" val="24780796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21E73BA-53B9-C0C1-476A-00736A64AB79}"/>
              </a:ext>
            </a:extLst>
          </p:cNvPr>
          <p:cNvSpPr>
            <a:spLocks noGrp="1"/>
          </p:cNvSpPr>
          <p:nvPr>
            <p:ph type="title"/>
          </p:nvPr>
        </p:nvSpPr>
        <p:spPr>
          <a:xfrm>
            <a:off x="0" y="437287"/>
            <a:ext cx="4299604" cy="2668363"/>
          </a:xfrm>
        </p:spPr>
        <p:txBody>
          <a:bodyPr/>
          <a:lstStyle/>
          <a:p>
            <a:pPr algn="ctr"/>
            <a:r>
              <a:rPr lang="en-US" dirty="0">
                <a:latin typeface="Times New Roman" panose="02020603050405020304" pitchFamily="18" charset="0"/>
                <a:ea typeface="Calibri" panose="020F0502020204030204" pitchFamily="34" charset="0"/>
              </a:rPr>
              <a:t>Aim and </a:t>
            </a:r>
            <a:r>
              <a:rPr lang="en-GB" dirty="0">
                <a:latin typeface="Times New Roman" panose="02020603050405020304" pitchFamily="18" charset="0"/>
                <a:ea typeface="Calibri" panose="020F0502020204030204" pitchFamily="34" charset="0"/>
              </a:rPr>
              <a:t>Objectives of </a:t>
            </a:r>
            <a:r>
              <a:rPr lang="en-US" dirty="0">
                <a:latin typeface="Times New Roman" panose="02020603050405020304" pitchFamily="18" charset="0"/>
                <a:ea typeface="Calibri" panose="020F0502020204030204" pitchFamily="34" charset="0"/>
              </a:rPr>
              <a:t>the </a:t>
            </a:r>
            <a:r>
              <a:rPr lang="en-GB" dirty="0">
                <a:latin typeface="Times New Roman" panose="02020603050405020304" pitchFamily="18" charset="0"/>
                <a:ea typeface="Calibri" panose="020F0502020204030204" pitchFamily="34" charset="0"/>
              </a:rPr>
              <a:t>Study</a:t>
            </a:r>
            <a:endParaRPr lang="en-US" dirty="0"/>
          </a:p>
        </p:txBody>
      </p:sp>
      <p:pic>
        <p:nvPicPr>
          <p:cNvPr id="192" name="Picture Placeholder 191" descr="Abacus with solid fill">
            <a:extLst>
              <a:ext uri="{FF2B5EF4-FFF2-40B4-BE49-F238E27FC236}">
                <a16:creationId xmlns:a16="http://schemas.microsoft.com/office/drawing/2014/main" id="{03D5E3D1-D423-EF5A-EE43-00CF1BD7FF63}"/>
              </a:ext>
            </a:extLst>
          </p:cNvPr>
          <p:cNvPicPr>
            <a:picLocks noGrp="1" noChangeAspect="1"/>
          </p:cNvPicPr>
          <p:nvPr>
            <p:ph type="pic" sz="quarter" idx="36"/>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l="5182" r="5182"/>
          <a:stretch>
            <a:fillRect/>
          </a:stretch>
        </p:blipFill>
        <p:spPr>
          <a:xfrm>
            <a:off x="4676184" y="397912"/>
            <a:ext cx="507778" cy="565882"/>
          </a:xfrm>
        </p:spPr>
      </p:pic>
      <p:sp>
        <p:nvSpPr>
          <p:cNvPr id="9" name="Text Placeholder 8">
            <a:extLst>
              <a:ext uri="{FF2B5EF4-FFF2-40B4-BE49-F238E27FC236}">
                <a16:creationId xmlns:a16="http://schemas.microsoft.com/office/drawing/2014/main" id="{FA96FE97-5E27-FC36-5E3A-511A31E6C789}"/>
              </a:ext>
            </a:extLst>
          </p:cNvPr>
          <p:cNvSpPr>
            <a:spLocks noGrp="1"/>
          </p:cNvSpPr>
          <p:nvPr>
            <p:ph type="body" sz="quarter" idx="27"/>
          </p:nvPr>
        </p:nvSpPr>
        <p:spPr>
          <a:xfrm>
            <a:off x="5232171" y="470511"/>
            <a:ext cx="5162709" cy="420683"/>
          </a:xfrm>
        </p:spPr>
        <p:txBody>
          <a:bodyPr/>
          <a:lstStyle/>
          <a:p>
            <a:r>
              <a:rPr lang="en-US" dirty="0"/>
              <a:t>Aim</a:t>
            </a:r>
          </a:p>
        </p:txBody>
      </p:sp>
      <p:sp>
        <p:nvSpPr>
          <p:cNvPr id="10" name="Text Placeholder 9">
            <a:extLst>
              <a:ext uri="{FF2B5EF4-FFF2-40B4-BE49-F238E27FC236}">
                <a16:creationId xmlns:a16="http://schemas.microsoft.com/office/drawing/2014/main" id="{4CE5DE1C-24E7-3841-9376-89E91B4A4762}"/>
              </a:ext>
            </a:extLst>
          </p:cNvPr>
          <p:cNvSpPr>
            <a:spLocks noGrp="1"/>
          </p:cNvSpPr>
          <p:nvPr>
            <p:ph type="body" sz="quarter" idx="28"/>
          </p:nvPr>
        </p:nvSpPr>
        <p:spPr>
          <a:xfrm>
            <a:off x="5412645" y="942469"/>
            <a:ext cx="5162709" cy="1070717"/>
          </a:xfrm>
        </p:spPr>
        <p:txBody>
          <a:bodyPr/>
          <a:lstStyle/>
          <a:p>
            <a:pPr marL="0" indent="0" algn="just">
              <a:buNone/>
            </a:pPr>
            <a:r>
              <a:rPr lang="en-US" sz="1800" dirty="0"/>
              <a:t>To develop a student-to-supervisor allocation and assessment system for the computer science department at Kaduna polytechnic</a:t>
            </a:r>
            <a:endParaRPr lang="en-US" sz="2800" dirty="0"/>
          </a:p>
        </p:txBody>
      </p:sp>
      <p:pic>
        <p:nvPicPr>
          <p:cNvPr id="194" name="Picture Placeholder 193" descr="Bar graph with upward trend with solid fill">
            <a:extLst>
              <a:ext uri="{FF2B5EF4-FFF2-40B4-BE49-F238E27FC236}">
                <a16:creationId xmlns:a16="http://schemas.microsoft.com/office/drawing/2014/main" id="{FAB9DE8A-4935-A3E0-0122-F76CDEAC29D1}"/>
              </a:ext>
            </a:extLst>
          </p:cNvPr>
          <p:cNvPicPr>
            <a:picLocks noGrp="1" noChangeAspect="1"/>
          </p:cNvPicPr>
          <p:nvPr>
            <p:ph type="pic" sz="quarter" idx="37"/>
          </p:nvPr>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rcRect l="2661" r="2661"/>
          <a:stretch>
            <a:fillRect/>
          </a:stretch>
        </p:blipFill>
        <p:spPr>
          <a:xfrm>
            <a:off x="4676184" y="2053388"/>
            <a:ext cx="536270" cy="565882"/>
          </a:xfrm>
        </p:spPr>
      </p:pic>
      <p:sp>
        <p:nvSpPr>
          <p:cNvPr id="11" name="Text Placeholder 10">
            <a:extLst>
              <a:ext uri="{FF2B5EF4-FFF2-40B4-BE49-F238E27FC236}">
                <a16:creationId xmlns:a16="http://schemas.microsoft.com/office/drawing/2014/main" id="{DC774673-50D8-2D6F-C339-6E4B0A126B06}"/>
              </a:ext>
            </a:extLst>
          </p:cNvPr>
          <p:cNvSpPr>
            <a:spLocks noGrp="1"/>
          </p:cNvSpPr>
          <p:nvPr>
            <p:ph type="body" sz="quarter" idx="29"/>
          </p:nvPr>
        </p:nvSpPr>
        <p:spPr>
          <a:xfrm>
            <a:off x="5251888" y="2107017"/>
            <a:ext cx="5162709" cy="420683"/>
          </a:xfrm>
        </p:spPr>
        <p:txBody>
          <a:bodyPr/>
          <a:lstStyle/>
          <a:p>
            <a:r>
              <a:rPr lang="en-US" dirty="0"/>
              <a:t>Objectives</a:t>
            </a:r>
          </a:p>
        </p:txBody>
      </p:sp>
      <p:sp>
        <p:nvSpPr>
          <p:cNvPr id="13" name="Text Placeholder 12">
            <a:extLst>
              <a:ext uri="{FF2B5EF4-FFF2-40B4-BE49-F238E27FC236}">
                <a16:creationId xmlns:a16="http://schemas.microsoft.com/office/drawing/2014/main" id="{DEB5763E-8BC0-F6C3-3814-6649A828C000}"/>
              </a:ext>
            </a:extLst>
          </p:cNvPr>
          <p:cNvSpPr>
            <a:spLocks noGrp="1"/>
          </p:cNvSpPr>
          <p:nvPr>
            <p:ph type="body" sz="quarter" idx="34"/>
          </p:nvPr>
        </p:nvSpPr>
        <p:spPr>
          <a:xfrm>
            <a:off x="5232171" y="2588109"/>
            <a:ext cx="5162709" cy="1177789"/>
          </a:xfrm>
        </p:spPr>
        <p:txBody>
          <a:bodyPr/>
          <a:lstStyle/>
          <a:p>
            <a:pPr lvl="0" algn="just"/>
            <a:r>
              <a:rPr lang="en-US" sz="1800" dirty="0"/>
              <a:t>Student and supervisor data sets will be extracted from the department depending on the student that qualified for that year’s project as both the student and supervisors are not to perform registration on the site. The registration is automated</a:t>
            </a:r>
            <a:endParaRPr lang="en-NG" sz="1800" dirty="0"/>
          </a:p>
          <a:p>
            <a:pPr algn="just"/>
            <a:r>
              <a:rPr lang="en-US" sz="1800" dirty="0"/>
              <a:t>Django which is a high-level python web framework will be employed in the backend development, Modern technologies like HTML, CSS, and JavaScript will be employed in front-end development, and open-source relational database; MySQL will be employed as the database technology</a:t>
            </a:r>
            <a:endParaRPr lang="en-NG" sz="2400" dirty="0"/>
          </a:p>
        </p:txBody>
      </p:sp>
      <p:sp>
        <p:nvSpPr>
          <p:cNvPr id="5" name="Slide Number Placeholder 4">
            <a:extLst>
              <a:ext uri="{FF2B5EF4-FFF2-40B4-BE49-F238E27FC236}">
                <a16:creationId xmlns:a16="http://schemas.microsoft.com/office/drawing/2014/main" id="{FD96C503-BABC-632E-06CA-12C8474920EB}"/>
              </a:ext>
            </a:extLst>
          </p:cNvPr>
          <p:cNvSpPr>
            <a:spLocks noGrp="1"/>
          </p:cNvSpPr>
          <p:nvPr>
            <p:ph type="sldNum" sz="quarter" idx="40"/>
          </p:nvPr>
        </p:nvSpPr>
        <p:spPr/>
        <p:txBody>
          <a:bodyPr/>
          <a:lstStyle/>
          <a:p>
            <a:fld id="{47FEACEE-25B4-4A2D-B147-27296E36371D}" type="slidenum">
              <a:rPr lang="en-US" altLang="zh-CN" smtClean="0"/>
              <a:pPr/>
              <a:t>5</a:t>
            </a:fld>
            <a:endParaRPr lang="en-US" altLang="zh-CN" dirty="0"/>
          </a:p>
        </p:txBody>
      </p:sp>
      <p:pic>
        <p:nvPicPr>
          <p:cNvPr id="14" name="Picture 13">
            <a:extLst>
              <a:ext uri="{FF2B5EF4-FFF2-40B4-BE49-F238E27FC236}">
                <a16:creationId xmlns:a16="http://schemas.microsoft.com/office/drawing/2014/main" id="{5484F2A6-F190-4CB1-A959-33D282112A99}"/>
              </a:ext>
            </a:extLst>
          </p:cNvPr>
          <p:cNvPicPr>
            <a:picLocks noChangeAspect="1"/>
          </p:cNvPicPr>
          <p:nvPr/>
        </p:nvPicPr>
        <p:blipFill rotWithShape="1">
          <a:blip r:embed="rId7"/>
          <a:srcRect/>
          <a:stretch/>
        </p:blipFill>
        <p:spPr>
          <a:xfrm>
            <a:off x="346733" y="4346047"/>
            <a:ext cx="3356554" cy="2668363"/>
          </a:xfrm>
          <a:prstGeom prst="hexagon">
            <a:avLst/>
          </a:prstGeom>
        </p:spPr>
      </p:pic>
    </p:spTree>
    <p:extLst>
      <p:ext uri="{BB962C8B-B14F-4D97-AF65-F5344CB8AC3E}">
        <p14:creationId xmlns:p14="http://schemas.microsoft.com/office/powerpoint/2010/main" val="25197270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4C6EC6F6-F346-241D-C2AD-CEA21AF2E091}"/>
              </a:ext>
            </a:extLst>
          </p:cNvPr>
          <p:cNvSpPr>
            <a:spLocks noGrp="1"/>
          </p:cNvSpPr>
          <p:nvPr>
            <p:ph type="title"/>
          </p:nvPr>
        </p:nvSpPr>
        <p:spPr>
          <a:xfrm>
            <a:off x="484632" y="183519"/>
            <a:ext cx="5986506" cy="1115434"/>
          </a:xfrm>
        </p:spPr>
        <p:txBody>
          <a:bodyPr/>
          <a:lstStyle/>
          <a:p>
            <a:r>
              <a:rPr lang="en-GB" dirty="0">
                <a:latin typeface="Times New Roman" panose="02020603050405020304" pitchFamily="18" charset="0"/>
                <a:ea typeface="Calibri" panose="020F0502020204030204" pitchFamily="34" charset="0"/>
              </a:rPr>
              <a:t>Significance of Study</a:t>
            </a:r>
            <a:endParaRPr lang="en-US" dirty="0"/>
          </a:p>
        </p:txBody>
      </p:sp>
      <p:sp>
        <p:nvSpPr>
          <p:cNvPr id="4" name="Footer Placeholder 3">
            <a:extLst>
              <a:ext uri="{FF2B5EF4-FFF2-40B4-BE49-F238E27FC236}">
                <a16:creationId xmlns:a16="http://schemas.microsoft.com/office/drawing/2014/main" id="{8FD23934-4A07-2183-483D-999C4EEC4F76}"/>
              </a:ext>
            </a:extLst>
          </p:cNvPr>
          <p:cNvSpPr>
            <a:spLocks noGrp="1"/>
          </p:cNvSpPr>
          <p:nvPr>
            <p:ph type="ftr" sz="quarter" idx="28"/>
          </p:nvPr>
        </p:nvSpPr>
        <p:spPr>
          <a:xfrm>
            <a:off x="484632" y="6217920"/>
            <a:ext cx="5471000" cy="365125"/>
          </a:xfrm>
        </p:spPr>
        <p:txBody>
          <a:bodyPr/>
          <a:lstStyle/>
          <a:p>
            <a:r>
              <a:rPr lang="en-US" dirty="0"/>
              <a:t>Web-Based Student-to-Supervisor Allocation and Assessment System</a:t>
            </a:r>
          </a:p>
        </p:txBody>
      </p:sp>
      <p:sp>
        <p:nvSpPr>
          <p:cNvPr id="5" name="Slide Number Placeholder 4">
            <a:extLst>
              <a:ext uri="{FF2B5EF4-FFF2-40B4-BE49-F238E27FC236}">
                <a16:creationId xmlns:a16="http://schemas.microsoft.com/office/drawing/2014/main" id="{EFE20B9D-3E1B-ACAC-E328-901AE7E6D939}"/>
              </a:ext>
            </a:extLst>
          </p:cNvPr>
          <p:cNvSpPr>
            <a:spLocks noGrp="1"/>
          </p:cNvSpPr>
          <p:nvPr>
            <p:ph type="sldNum" sz="quarter" idx="29"/>
          </p:nvPr>
        </p:nvSpPr>
        <p:spPr/>
        <p:txBody>
          <a:bodyPr/>
          <a:lstStyle/>
          <a:p>
            <a:fld id="{47FEACEE-25B4-4A2D-B147-27296E36371D}" type="slidenum">
              <a:rPr lang="en-US" altLang="zh-CN" smtClean="0"/>
              <a:pPr/>
              <a:t>6</a:t>
            </a:fld>
            <a:endParaRPr lang="en-US" altLang="zh-CN" dirty="0"/>
          </a:p>
        </p:txBody>
      </p:sp>
      <p:sp>
        <p:nvSpPr>
          <p:cNvPr id="6" name="Oval 5">
            <a:extLst>
              <a:ext uri="{FF2B5EF4-FFF2-40B4-BE49-F238E27FC236}">
                <a16:creationId xmlns:a16="http://schemas.microsoft.com/office/drawing/2014/main" id="{33DE38BC-8E8A-4041-85FD-D80FA084A41F}"/>
              </a:ext>
            </a:extLst>
          </p:cNvPr>
          <p:cNvSpPr/>
          <p:nvPr/>
        </p:nvSpPr>
        <p:spPr>
          <a:xfrm>
            <a:off x="6471138" y="741236"/>
            <a:ext cx="5584874" cy="558487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G" dirty="0"/>
          </a:p>
        </p:txBody>
      </p:sp>
      <p:pic>
        <p:nvPicPr>
          <p:cNvPr id="11" name="Picture 10">
            <a:extLst>
              <a:ext uri="{FF2B5EF4-FFF2-40B4-BE49-F238E27FC236}">
                <a16:creationId xmlns:a16="http://schemas.microsoft.com/office/drawing/2014/main" id="{E86AFED1-E769-44FA-B3C7-446FA8BEAB25}"/>
              </a:ext>
            </a:extLst>
          </p:cNvPr>
          <p:cNvPicPr>
            <a:picLocks noChangeAspect="1"/>
          </p:cNvPicPr>
          <p:nvPr/>
        </p:nvPicPr>
        <p:blipFill rotWithShape="1">
          <a:blip r:embed="rId2"/>
          <a:srcRect l="7717" r="9281"/>
          <a:stretch/>
        </p:blipFill>
        <p:spPr>
          <a:xfrm>
            <a:off x="8101694" y="1545594"/>
            <a:ext cx="4959744" cy="4216184"/>
          </a:xfrm>
          <a:prstGeom prst="rect">
            <a:avLst/>
          </a:prstGeom>
        </p:spPr>
      </p:pic>
      <p:sp>
        <p:nvSpPr>
          <p:cNvPr id="8" name="Text Placeholder 19">
            <a:extLst>
              <a:ext uri="{FF2B5EF4-FFF2-40B4-BE49-F238E27FC236}">
                <a16:creationId xmlns:a16="http://schemas.microsoft.com/office/drawing/2014/main" id="{EA1C0B8F-BA63-41F3-B294-982D5E8C2CF8}"/>
              </a:ext>
            </a:extLst>
          </p:cNvPr>
          <p:cNvSpPr txBox="1">
            <a:spLocks/>
          </p:cNvSpPr>
          <p:nvPr/>
        </p:nvSpPr>
        <p:spPr>
          <a:xfrm>
            <a:off x="359081" y="1325846"/>
            <a:ext cx="8067466" cy="4307464"/>
          </a:xfrm>
          <a:prstGeom prst="rect">
            <a:avLst/>
          </a:prstGeom>
        </p:spPr>
        <p:txBody>
          <a:bodyPr vert="horz" lIns="91440" tIns="45720" rIns="91440" bIns="45720" rtlCol="0">
            <a:noAutofit/>
          </a:bodyPr>
          <a:lstStyle>
            <a:lvl1pPr marL="0" indent="0" algn="ctr" defTabSz="914400" rtl="0" eaLnBrk="1" latinLnBrk="0" hangingPunct="1">
              <a:lnSpc>
                <a:spcPct val="113000"/>
              </a:lnSpc>
              <a:spcBef>
                <a:spcPts val="1000"/>
              </a:spcBef>
              <a:buFont typeface="Arial" panose="020B0604020202020204" pitchFamily="34" charset="0"/>
              <a:buNone/>
              <a:defRPr sz="1800" b="1" kern="1200" cap="all" baseline="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sz="2400" b="0" cap="none" dirty="0"/>
              <a:t>This study would increase the drive for improvement in such a way that it will provide an avenue for other parts of a project management system to be included. It is carried out to eliminate time wastage in allocating students to their various supervisors, thereby providing a secure way for the higher institution of learning to create and manage the data related to student-supervisor relationships, as well as providing a platform where assessors can assess student project and seminar defense and manage the data efficiently.</a:t>
            </a:r>
            <a:endParaRPr lang="en-US" sz="2800" b="0" cap="none" dirty="0"/>
          </a:p>
        </p:txBody>
      </p:sp>
    </p:spTree>
    <p:extLst>
      <p:ext uri="{BB962C8B-B14F-4D97-AF65-F5344CB8AC3E}">
        <p14:creationId xmlns:p14="http://schemas.microsoft.com/office/powerpoint/2010/main" val="16402881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379BBF1-9BC2-6DCE-0154-8873469878A5}"/>
              </a:ext>
            </a:extLst>
          </p:cNvPr>
          <p:cNvSpPr>
            <a:spLocks noGrp="1"/>
          </p:cNvSpPr>
          <p:nvPr>
            <p:ph type="title"/>
          </p:nvPr>
        </p:nvSpPr>
        <p:spPr>
          <a:xfrm>
            <a:off x="320843" y="304463"/>
            <a:ext cx="8883756" cy="453521"/>
          </a:xfrm>
        </p:spPr>
        <p:txBody>
          <a:bodyPr/>
          <a:lstStyle/>
          <a:p>
            <a:r>
              <a:rPr lang="en-US" sz="3200" dirty="0"/>
              <a:t>Summary of literature review</a:t>
            </a:r>
          </a:p>
        </p:txBody>
      </p:sp>
      <p:graphicFrame>
        <p:nvGraphicFramePr>
          <p:cNvPr id="8" name="Table 8">
            <a:extLst>
              <a:ext uri="{FF2B5EF4-FFF2-40B4-BE49-F238E27FC236}">
                <a16:creationId xmlns:a16="http://schemas.microsoft.com/office/drawing/2014/main" id="{7E5E2BDF-8ED2-40CB-B07C-B015E1420EA8}"/>
              </a:ext>
            </a:extLst>
          </p:cNvPr>
          <p:cNvGraphicFramePr>
            <a:graphicFrameLocks noGrp="1"/>
          </p:cNvGraphicFramePr>
          <p:nvPr>
            <p:ph type="tbl" sz="quarter" idx="27"/>
            <p:extLst>
              <p:ext uri="{D42A27DB-BD31-4B8C-83A1-F6EECF244321}">
                <p14:modId xmlns:p14="http://schemas.microsoft.com/office/powerpoint/2010/main" val="3031772803"/>
              </p:ext>
            </p:extLst>
          </p:nvPr>
        </p:nvGraphicFramePr>
        <p:xfrm>
          <a:off x="320843" y="995079"/>
          <a:ext cx="11566360" cy="4985746"/>
        </p:xfrm>
        <a:graphic>
          <a:graphicData uri="http://schemas.openxmlformats.org/drawingml/2006/table">
            <a:tbl>
              <a:tblPr firstRow="1" bandRow="1">
                <a:tableStyleId>{C4B1156A-380E-4F78-BDF5-A606A8083BF9}</a:tableStyleId>
              </a:tblPr>
              <a:tblGrid>
                <a:gridCol w="1789069">
                  <a:extLst>
                    <a:ext uri="{9D8B030D-6E8A-4147-A177-3AD203B41FA5}">
                      <a16:colId xmlns:a16="http://schemas.microsoft.com/office/drawing/2014/main" val="1457000769"/>
                    </a:ext>
                  </a:extLst>
                </a:gridCol>
                <a:gridCol w="1852488">
                  <a:extLst>
                    <a:ext uri="{9D8B030D-6E8A-4147-A177-3AD203B41FA5}">
                      <a16:colId xmlns:a16="http://schemas.microsoft.com/office/drawing/2014/main" val="1939741220"/>
                    </a:ext>
                  </a:extLst>
                </a:gridCol>
                <a:gridCol w="3231626">
                  <a:extLst>
                    <a:ext uri="{9D8B030D-6E8A-4147-A177-3AD203B41FA5}">
                      <a16:colId xmlns:a16="http://schemas.microsoft.com/office/drawing/2014/main" val="1728182267"/>
                    </a:ext>
                  </a:extLst>
                </a:gridCol>
                <a:gridCol w="2322516">
                  <a:extLst>
                    <a:ext uri="{9D8B030D-6E8A-4147-A177-3AD203B41FA5}">
                      <a16:colId xmlns:a16="http://schemas.microsoft.com/office/drawing/2014/main" val="3091143212"/>
                    </a:ext>
                  </a:extLst>
                </a:gridCol>
                <a:gridCol w="2370661">
                  <a:extLst>
                    <a:ext uri="{9D8B030D-6E8A-4147-A177-3AD203B41FA5}">
                      <a16:colId xmlns:a16="http://schemas.microsoft.com/office/drawing/2014/main" val="440248734"/>
                    </a:ext>
                  </a:extLst>
                </a:gridCol>
              </a:tblGrid>
              <a:tr h="413746">
                <a:tc>
                  <a:txBody>
                    <a:bodyPr/>
                    <a:lstStyle/>
                    <a:p>
                      <a:pPr algn="ctr"/>
                      <a:r>
                        <a:rPr lang="en-US" sz="1800" b="0" kern="1200">
                          <a:solidFill>
                            <a:schemeClr val="accent6"/>
                          </a:solidFill>
                        </a:rPr>
                        <a:t>Title</a:t>
                      </a:r>
                      <a:endParaRPr lang="en-US" sz="1800" b="0" kern="1200" dirty="0">
                        <a:solidFill>
                          <a:schemeClr val="accent6"/>
                        </a:solidFill>
                        <a:latin typeface="+mn-lt"/>
                        <a:ea typeface="+mn-ea"/>
                        <a:cs typeface="+mn-cs"/>
                      </a:endParaRPr>
                    </a:p>
                  </a:txBody>
                  <a:tcPr anchor="ctr"/>
                </a:tc>
                <a:tc>
                  <a:txBody>
                    <a:bodyPr/>
                    <a:lstStyle/>
                    <a:p>
                      <a:pPr algn="ctr"/>
                      <a:r>
                        <a:rPr lang="en-US" b="0">
                          <a:solidFill>
                            <a:schemeClr val="accent6"/>
                          </a:solidFill>
                        </a:rPr>
                        <a:t>Author &amp; Year</a:t>
                      </a:r>
                      <a:endParaRPr lang="en-US" b="0" i="0" dirty="0">
                        <a:solidFill>
                          <a:schemeClr val="accent6"/>
                        </a:solidFill>
                        <a:latin typeface="+mn-lt"/>
                        <a:cs typeface="Posterama" panose="020B0504020200020000" pitchFamily="34" charset="0"/>
                      </a:endParaRPr>
                    </a:p>
                  </a:txBody>
                  <a:tcPr anchor="ctr"/>
                </a:tc>
                <a:tc>
                  <a:txBody>
                    <a:bodyPr/>
                    <a:lstStyle/>
                    <a:p>
                      <a:pPr algn="ctr"/>
                      <a:r>
                        <a:rPr lang="en-US" b="0" dirty="0">
                          <a:solidFill>
                            <a:schemeClr val="accent6"/>
                          </a:solidFill>
                        </a:rPr>
                        <a:t>Description</a:t>
                      </a:r>
                      <a:endParaRPr lang="en-US" b="0" i="0" dirty="0">
                        <a:solidFill>
                          <a:schemeClr val="accent6"/>
                        </a:solidFill>
                        <a:latin typeface="+mn-lt"/>
                        <a:cs typeface="Posterama" panose="020B0504020200020000" pitchFamily="34" charset="0"/>
                      </a:endParaRPr>
                    </a:p>
                  </a:txBody>
                  <a:tcPr anchor="ctr"/>
                </a:tc>
                <a:tc>
                  <a:txBody>
                    <a:bodyPr/>
                    <a:lstStyle/>
                    <a:p>
                      <a:pPr algn="ctr"/>
                      <a:r>
                        <a:rPr lang="en-US" b="0">
                          <a:solidFill>
                            <a:schemeClr val="accent6"/>
                          </a:solidFill>
                        </a:rPr>
                        <a:t>Merit</a:t>
                      </a:r>
                      <a:endParaRPr lang="en-US" b="0" i="0" dirty="0">
                        <a:solidFill>
                          <a:schemeClr val="accent6"/>
                        </a:solidFill>
                        <a:latin typeface="+mn-lt"/>
                        <a:cs typeface="Posterama" panose="020B0504020200020000" pitchFamily="34" charset="0"/>
                      </a:endParaRPr>
                    </a:p>
                  </a:txBody>
                  <a:tcPr anchor="ctr"/>
                </a:tc>
                <a:tc>
                  <a:txBody>
                    <a:bodyPr/>
                    <a:lstStyle/>
                    <a:p>
                      <a:pPr algn="ctr"/>
                      <a:r>
                        <a:rPr lang="en-US" b="0">
                          <a:solidFill>
                            <a:schemeClr val="accent6"/>
                          </a:solidFill>
                        </a:rPr>
                        <a:t>Demerits</a:t>
                      </a:r>
                      <a:endParaRPr lang="en-US" b="0" i="0" dirty="0">
                        <a:solidFill>
                          <a:schemeClr val="accent6"/>
                        </a:solidFill>
                        <a:latin typeface="+mn-lt"/>
                        <a:cs typeface="Posterama" panose="020B0504020200020000" pitchFamily="34" charset="0"/>
                      </a:endParaRPr>
                    </a:p>
                  </a:txBody>
                  <a:tcPr anchor="ctr"/>
                </a:tc>
                <a:extLst>
                  <a:ext uri="{0D108BD9-81ED-4DB2-BD59-A6C34878D82A}">
                    <a16:rowId xmlns:a16="http://schemas.microsoft.com/office/drawing/2014/main" val="704343578"/>
                  </a:ext>
                </a:extLst>
              </a:tr>
              <a:tr h="1875796">
                <a:tc>
                  <a:txBody>
                    <a:bodyPr/>
                    <a:lstStyle/>
                    <a:p>
                      <a:r>
                        <a:rPr lang="en-US" sz="1800" kern="1200" dirty="0">
                          <a:solidFill>
                            <a:schemeClr val="dk1"/>
                          </a:solidFill>
                          <a:effectLst/>
                          <a:latin typeface="+mn-lt"/>
                          <a:ea typeface="+mn-ea"/>
                          <a:cs typeface="+mn-cs"/>
                        </a:rPr>
                        <a:t>Design and Implementation of Students’ projects allocation system.</a:t>
                      </a:r>
                      <a:endParaRPr lang="en-NG" sz="1800" kern="1200" dirty="0">
                        <a:solidFill>
                          <a:schemeClr val="dk1"/>
                        </a:solidFill>
                        <a:effectLst/>
                        <a:latin typeface="+mn-lt"/>
                        <a:ea typeface="+mn-ea"/>
                        <a:cs typeface="+mn-cs"/>
                      </a:endParaRPr>
                    </a:p>
                  </a:txBody>
                  <a:tcPr/>
                </a:tc>
                <a:tc>
                  <a:txBody>
                    <a:bodyPr/>
                    <a:lstStyle/>
                    <a:p>
                      <a:pPr algn="ctr"/>
                      <a:r>
                        <a:rPr lang="en-US" sz="1800" kern="1200" dirty="0" err="1">
                          <a:solidFill>
                            <a:schemeClr val="dk1"/>
                          </a:solidFill>
                          <a:effectLst/>
                          <a:latin typeface="+mn-lt"/>
                          <a:ea typeface="+mn-ea"/>
                          <a:cs typeface="+mn-cs"/>
                        </a:rPr>
                        <a:t>Amadi</a:t>
                      </a:r>
                      <a:r>
                        <a:rPr lang="en-US" sz="1800" kern="1200" dirty="0">
                          <a:solidFill>
                            <a:schemeClr val="dk1"/>
                          </a:solidFill>
                          <a:effectLst/>
                          <a:latin typeface="+mn-lt"/>
                          <a:ea typeface="+mn-ea"/>
                          <a:cs typeface="+mn-cs"/>
                        </a:rPr>
                        <a:t> et al. (2021). </a:t>
                      </a:r>
                      <a:endParaRPr lang="en-US" b="0" i="0" dirty="0">
                        <a:solidFill>
                          <a:schemeClr val="accent6"/>
                        </a:solidFill>
                        <a:latin typeface="Posterama" panose="020B0504020200020000" pitchFamily="34" charset="0"/>
                        <a:cs typeface="Posterama" panose="020B0504020200020000" pitchFamily="34" charset="0"/>
                      </a:endParaRPr>
                    </a:p>
                  </a:txBody>
                  <a:tcPr/>
                </a:tc>
                <a:tc>
                  <a:txBody>
                    <a:bodyPr/>
                    <a:lstStyle/>
                    <a:p>
                      <a:pPr algn="l"/>
                      <a:r>
                        <a:rPr lang="en-US" sz="1800" kern="1200" dirty="0">
                          <a:solidFill>
                            <a:schemeClr val="dk1"/>
                          </a:solidFill>
                          <a:effectLst/>
                          <a:latin typeface="+mn-lt"/>
                          <a:ea typeface="+mn-ea"/>
                          <a:cs typeface="+mn-cs"/>
                        </a:rPr>
                        <a:t>This study focuses on building and implementing a software system for allocating student projects (dissertations)</a:t>
                      </a:r>
                      <a:endParaRPr lang="en-US" b="0" i="0" dirty="0">
                        <a:solidFill>
                          <a:schemeClr val="accent6"/>
                        </a:solidFill>
                        <a:latin typeface="Posterama" panose="020B0504020200020000" pitchFamily="34" charset="0"/>
                        <a:cs typeface="Posterama" panose="020B0504020200020000" pitchFamily="34" charset="0"/>
                      </a:endParaRPr>
                    </a:p>
                  </a:txBody>
                  <a:tcPr/>
                </a:tc>
                <a:tc>
                  <a:txBody>
                    <a:bodyPr/>
                    <a:lstStyle/>
                    <a:p>
                      <a:r>
                        <a:rPr lang="en-US" sz="1800" kern="1200" dirty="0">
                          <a:solidFill>
                            <a:schemeClr val="dk1"/>
                          </a:solidFill>
                          <a:effectLst/>
                          <a:latin typeface="+mn-lt"/>
                          <a:ea typeface="+mn-ea"/>
                          <a:cs typeface="+mn-cs"/>
                        </a:rPr>
                        <a:t>The system allocates a project to the student based on the highest score awarded by the supervisor to the student's.</a:t>
                      </a:r>
                      <a:endParaRPr lang="en-NG" sz="1800" kern="1200" dirty="0">
                        <a:solidFill>
                          <a:schemeClr val="dk1"/>
                        </a:solidFill>
                        <a:effectLst/>
                        <a:latin typeface="+mn-lt"/>
                        <a:ea typeface="+mn-ea"/>
                        <a:cs typeface="+mn-cs"/>
                      </a:endParaRPr>
                    </a:p>
                  </a:txBody>
                  <a:tcPr/>
                </a:tc>
                <a:tc>
                  <a:txBody>
                    <a:bodyPr/>
                    <a:lstStyle/>
                    <a:p>
                      <a:r>
                        <a:rPr lang="en-US" sz="1800" kern="1200" dirty="0">
                          <a:solidFill>
                            <a:schemeClr val="dk1"/>
                          </a:solidFill>
                          <a:effectLst/>
                          <a:latin typeface="+mn-lt"/>
                          <a:ea typeface="+mn-ea"/>
                          <a:cs typeface="+mn-cs"/>
                        </a:rPr>
                        <a:t>The system might lack scalability,</a:t>
                      </a:r>
                      <a:endParaRPr lang="en-NG" sz="1800" kern="1200" dirty="0">
                        <a:solidFill>
                          <a:schemeClr val="dk1"/>
                        </a:solidFill>
                        <a:effectLst/>
                        <a:latin typeface="+mn-lt"/>
                        <a:ea typeface="+mn-ea"/>
                        <a:cs typeface="+mn-cs"/>
                      </a:endParaRPr>
                    </a:p>
                    <a:p>
                      <a:r>
                        <a:rPr lang="en-US" sz="1800" kern="1200" dirty="0">
                          <a:solidFill>
                            <a:schemeClr val="dk1"/>
                          </a:solidFill>
                          <a:effectLst/>
                          <a:latin typeface="+mn-lt"/>
                          <a:ea typeface="+mn-ea"/>
                          <a:cs typeface="+mn-cs"/>
                        </a:rPr>
                        <a:t>high influx of users (students) might make the site slow.</a:t>
                      </a:r>
                      <a:endParaRPr lang="en-US" b="0" i="0" dirty="0">
                        <a:solidFill>
                          <a:schemeClr val="accent6"/>
                        </a:solidFill>
                        <a:latin typeface="Posterama" panose="020B0504020200020000" pitchFamily="34" charset="0"/>
                        <a:cs typeface="Posterama" panose="020B0504020200020000" pitchFamily="34" charset="0"/>
                      </a:endParaRPr>
                    </a:p>
                  </a:txBody>
                  <a:tcPr/>
                </a:tc>
                <a:extLst>
                  <a:ext uri="{0D108BD9-81ED-4DB2-BD59-A6C34878D82A}">
                    <a16:rowId xmlns:a16="http://schemas.microsoft.com/office/drawing/2014/main" val="322234691"/>
                  </a:ext>
                </a:extLst>
              </a:tr>
              <a:tr h="925540">
                <a:tc>
                  <a:txBody>
                    <a:bodyPr/>
                    <a:lstStyle/>
                    <a:p>
                      <a:r>
                        <a:rPr lang="en-US" sz="1800" kern="1200" dirty="0">
                          <a:solidFill>
                            <a:schemeClr val="dk1"/>
                          </a:solidFill>
                          <a:effectLst/>
                          <a:latin typeface="+mn-lt"/>
                          <a:ea typeface="+mn-ea"/>
                          <a:cs typeface="+mn-cs"/>
                        </a:rPr>
                        <a:t>Final Year Student Project Allocation Archiving and Management System.</a:t>
                      </a:r>
                      <a:endParaRPr lang="en-NG" sz="1800" kern="1200" dirty="0">
                        <a:solidFill>
                          <a:schemeClr val="dk1"/>
                        </a:solidFill>
                        <a:effectLst/>
                        <a:latin typeface="+mn-lt"/>
                        <a:ea typeface="+mn-ea"/>
                        <a:cs typeface="+mn-cs"/>
                      </a:endParaRPr>
                    </a:p>
                  </a:txBody>
                  <a:tcPr/>
                </a:tc>
                <a:tc>
                  <a:txBody>
                    <a:bodyPr/>
                    <a:lstStyle/>
                    <a:p>
                      <a:pPr algn="ctr"/>
                      <a:r>
                        <a:rPr lang="en-US" sz="1800" kern="1200" dirty="0" err="1">
                          <a:solidFill>
                            <a:schemeClr val="dk1"/>
                          </a:solidFill>
                          <a:effectLst/>
                          <a:latin typeface="+mn-lt"/>
                          <a:ea typeface="+mn-ea"/>
                          <a:cs typeface="+mn-cs"/>
                        </a:rPr>
                        <a:t>Adamu</a:t>
                      </a:r>
                      <a:r>
                        <a:rPr lang="en-US" sz="1800" kern="1200" dirty="0">
                          <a:solidFill>
                            <a:schemeClr val="dk1"/>
                          </a:solidFill>
                          <a:effectLst/>
                          <a:latin typeface="+mn-lt"/>
                          <a:ea typeface="+mn-ea"/>
                          <a:cs typeface="+mn-cs"/>
                        </a:rPr>
                        <a:t> A., (2020).</a:t>
                      </a:r>
                      <a:endParaRPr lang="en-US" b="0" i="0" dirty="0">
                        <a:solidFill>
                          <a:schemeClr val="accent6"/>
                        </a:solidFill>
                        <a:latin typeface="Posterama" panose="020B0504020200020000" pitchFamily="34" charset="0"/>
                        <a:cs typeface="Posterama" panose="020B0504020200020000" pitchFamily="34" charset="0"/>
                      </a:endParaRPr>
                    </a:p>
                  </a:txBody>
                  <a:tcPr/>
                </a:tc>
                <a:tc>
                  <a:txBody>
                    <a:bodyPr/>
                    <a:lstStyle/>
                    <a:p>
                      <a:pPr algn="l"/>
                      <a:r>
                        <a:rPr lang="en-US" sz="1800" kern="1200" dirty="0">
                          <a:solidFill>
                            <a:schemeClr val="dk1"/>
                          </a:solidFill>
                          <a:effectLst/>
                          <a:latin typeface="+mn-lt"/>
                          <a:ea typeface="+mn-ea"/>
                          <a:cs typeface="+mn-cs"/>
                        </a:rPr>
                        <a:t>This study tackles its stated problems by establishing a final-year student project allocation, archiving, and management system in which the supervisor and student may engage in real-time checkmate for project approval and submission</a:t>
                      </a:r>
                      <a:endParaRPr lang="en-US" b="0" i="0" dirty="0">
                        <a:solidFill>
                          <a:schemeClr val="accent6"/>
                        </a:solidFill>
                        <a:latin typeface="Posterama" panose="020B0504020200020000" pitchFamily="34" charset="0"/>
                        <a:cs typeface="Posterama" panose="020B0504020200020000" pitchFamily="34" charset="0"/>
                      </a:endParaRPr>
                    </a:p>
                  </a:txBody>
                  <a:tcPr/>
                </a:tc>
                <a:tc>
                  <a:txBody>
                    <a:bodyPr/>
                    <a:lstStyle/>
                    <a:p>
                      <a:r>
                        <a:rPr lang="en-US" sz="1800" kern="1200" dirty="0">
                          <a:solidFill>
                            <a:schemeClr val="dk1"/>
                          </a:solidFill>
                          <a:effectLst/>
                          <a:latin typeface="+mn-lt"/>
                          <a:ea typeface="+mn-ea"/>
                          <a:cs typeface="+mn-cs"/>
                        </a:rPr>
                        <a:t>Real-time project approval and submission.</a:t>
                      </a:r>
                      <a:endParaRPr lang="en-NG" sz="1800" kern="1200" dirty="0">
                        <a:solidFill>
                          <a:schemeClr val="dk1"/>
                        </a:solidFill>
                        <a:effectLst/>
                        <a:latin typeface="+mn-lt"/>
                        <a:ea typeface="+mn-ea"/>
                        <a:cs typeface="+mn-cs"/>
                      </a:endParaRPr>
                    </a:p>
                  </a:txBody>
                  <a:tcPr/>
                </a:tc>
                <a:tc>
                  <a:txBody>
                    <a:bodyPr/>
                    <a:lstStyle/>
                    <a:p>
                      <a:pPr algn="l"/>
                      <a:r>
                        <a:rPr lang="en-US" sz="1800" kern="1200" dirty="0">
                          <a:solidFill>
                            <a:schemeClr val="dk1"/>
                          </a:solidFill>
                          <a:effectLst/>
                          <a:latin typeface="+mn-lt"/>
                          <a:ea typeface="+mn-ea"/>
                          <a:cs typeface="+mn-cs"/>
                        </a:rPr>
                        <a:t>Security threat as users’ information is stored in its session as long as possible unless they are manually logout.</a:t>
                      </a:r>
                      <a:endParaRPr lang="en-US" b="0" i="0" dirty="0">
                        <a:solidFill>
                          <a:schemeClr val="accent6"/>
                        </a:solidFill>
                        <a:latin typeface="Posterama" panose="020B0504020200020000" pitchFamily="34" charset="0"/>
                        <a:cs typeface="Posterama" panose="020B0504020200020000" pitchFamily="34" charset="0"/>
                      </a:endParaRPr>
                    </a:p>
                  </a:txBody>
                  <a:tcPr/>
                </a:tc>
                <a:extLst>
                  <a:ext uri="{0D108BD9-81ED-4DB2-BD59-A6C34878D82A}">
                    <a16:rowId xmlns:a16="http://schemas.microsoft.com/office/drawing/2014/main" val="3315783827"/>
                  </a:ext>
                </a:extLst>
              </a:tr>
            </a:tbl>
          </a:graphicData>
        </a:graphic>
      </p:graphicFrame>
      <p:sp>
        <p:nvSpPr>
          <p:cNvPr id="7" name="Slide Number Placeholder 6">
            <a:extLst>
              <a:ext uri="{FF2B5EF4-FFF2-40B4-BE49-F238E27FC236}">
                <a16:creationId xmlns:a16="http://schemas.microsoft.com/office/drawing/2014/main" id="{8EA25C86-7BE3-4BC6-C0B8-7F7D7C3EC286}"/>
              </a:ext>
            </a:extLst>
          </p:cNvPr>
          <p:cNvSpPr>
            <a:spLocks noGrp="1"/>
          </p:cNvSpPr>
          <p:nvPr>
            <p:ph type="sldNum" sz="quarter" idx="29"/>
          </p:nvPr>
        </p:nvSpPr>
        <p:spPr/>
        <p:txBody>
          <a:bodyPr/>
          <a:lstStyle/>
          <a:p>
            <a:fld id="{47FEACEE-25B4-4A2D-B147-27296E36371D}" type="slidenum">
              <a:rPr lang="en-US" altLang="zh-CN" smtClean="0"/>
              <a:pPr/>
              <a:t>7</a:t>
            </a:fld>
            <a:endParaRPr lang="en-US" altLang="zh-CN" dirty="0"/>
          </a:p>
        </p:txBody>
      </p:sp>
    </p:spTree>
    <p:extLst>
      <p:ext uri="{BB962C8B-B14F-4D97-AF65-F5344CB8AC3E}">
        <p14:creationId xmlns:p14="http://schemas.microsoft.com/office/powerpoint/2010/main" val="12460212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379BBF1-9BC2-6DCE-0154-8873469878A5}"/>
              </a:ext>
            </a:extLst>
          </p:cNvPr>
          <p:cNvSpPr>
            <a:spLocks noGrp="1"/>
          </p:cNvSpPr>
          <p:nvPr>
            <p:ph type="title"/>
          </p:nvPr>
        </p:nvSpPr>
        <p:spPr>
          <a:xfrm>
            <a:off x="605118" y="107703"/>
            <a:ext cx="8883756" cy="453521"/>
          </a:xfrm>
        </p:spPr>
        <p:txBody>
          <a:bodyPr/>
          <a:lstStyle/>
          <a:p>
            <a:r>
              <a:rPr lang="en-US" sz="3200" dirty="0"/>
              <a:t>Summary of literature review</a:t>
            </a:r>
          </a:p>
        </p:txBody>
      </p:sp>
      <p:graphicFrame>
        <p:nvGraphicFramePr>
          <p:cNvPr id="8" name="Table 8">
            <a:extLst>
              <a:ext uri="{FF2B5EF4-FFF2-40B4-BE49-F238E27FC236}">
                <a16:creationId xmlns:a16="http://schemas.microsoft.com/office/drawing/2014/main" id="{7E5E2BDF-8ED2-40CB-B07C-B015E1420EA8}"/>
              </a:ext>
            </a:extLst>
          </p:cNvPr>
          <p:cNvGraphicFramePr>
            <a:graphicFrameLocks noGrp="1"/>
          </p:cNvGraphicFramePr>
          <p:nvPr>
            <p:ph type="tbl" sz="quarter" idx="27"/>
            <p:extLst>
              <p:ext uri="{D42A27DB-BD31-4B8C-83A1-F6EECF244321}">
                <p14:modId xmlns:p14="http://schemas.microsoft.com/office/powerpoint/2010/main" val="3467661419"/>
              </p:ext>
            </p:extLst>
          </p:nvPr>
        </p:nvGraphicFramePr>
        <p:xfrm>
          <a:off x="168164" y="830875"/>
          <a:ext cx="11855671" cy="5751920"/>
        </p:xfrm>
        <a:graphic>
          <a:graphicData uri="http://schemas.openxmlformats.org/drawingml/2006/table">
            <a:tbl>
              <a:tblPr firstRow="1" bandRow="1">
                <a:tableStyleId>{C4B1156A-380E-4F78-BDF5-A606A8083BF9}</a:tableStyleId>
              </a:tblPr>
              <a:tblGrid>
                <a:gridCol w="1775011">
                  <a:extLst>
                    <a:ext uri="{9D8B030D-6E8A-4147-A177-3AD203B41FA5}">
                      <a16:colId xmlns:a16="http://schemas.microsoft.com/office/drawing/2014/main" val="1457000769"/>
                    </a:ext>
                  </a:extLst>
                </a:gridCol>
                <a:gridCol w="1646523">
                  <a:extLst>
                    <a:ext uri="{9D8B030D-6E8A-4147-A177-3AD203B41FA5}">
                      <a16:colId xmlns:a16="http://schemas.microsoft.com/office/drawing/2014/main" val="1939741220"/>
                    </a:ext>
                  </a:extLst>
                </a:gridCol>
                <a:gridCol w="2430379">
                  <a:extLst>
                    <a:ext uri="{9D8B030D-6E8A-4147-A177-3AD203B41FA5}">
                      <a16:colId xmlns:a16="http://schemas.microsoft.com/office/drawing/2014/main" val="1728182267"/>
                    </a:ext>
                  </a:extLst>
                </a:gridCol>
                <a:gridCol w="2863516">
                  <a:extLst>
                    <a:ext uri="{9D8B030D-6E8A-4147-A177-3AD203B41FA5}">
                      <a16:colId xmlns:a16="http://schemas.microsoft.com/office/drawing/2014/main" val="3091143212"/>
                    </a:ext>
                  </a:extLst>
                </a:gridCol>
                <a:gridCol w="3140242">
                  <a:extLst>
                    <a:ext uri="{9D8B030D-6E8A-4147-A177-3AD203B41FA5}">
                      <a16:colId xmlns:a16="http://schemas.microsoft.com/office/drawing/2014/main" val="440248734"/>
                    </a:ext>
                  </a:extLst>
                </a:gridCol>
              </a:tblGrid>
              <a:tr h="413746">
                <a:tc>
                  <a:txBody>
                    <a:bodyPr/>
                    <a:lstStyle/>
                    <a:p>
                      <a:pPr algn="ctr"/>
                      <a:r>
                        <a:rPr lang="en-US" sz="1800" b="0" kern="1200">
                          <a:solidFill>
                            <a:schemeClr val="accent6"/>
                          </a:solidFill>
                        </a:rPr>
                        <a:t>Title</a:t>
                      </a:r>
                      <a:endParaRPr lang="en-US" sz="1800" b="0" kern="1200" dirty="0">
                        <a:solidFill>
                          <a:schemeClr val="accent6"/>
                        </a:solidFill>
                        <a:latin typeface="+mn-lt"/>
                        <a:ea typeface="+mn-ea"/>
                        <a:cs typeface="+mn-cs"/>
                      </a:endParaRPr>
                    </a:p>
                  </a:txBody>
                  <a:tcPr anchor="ctr"/>
                </a:tc>
                <a:tc>
                  <a:txBody>
                    <a:bodyPr/>
                    <a:lstStyle/>
                    <a:p>
                      <a:pPr algn="ctr"/>
                      <a:r>
                        <a:rPr lang="en-US" b="0" dirty="0">
                          <a:solidFill>
                            <a:schemeClr val="accent6"/>
                          </a:solidFill>
                        </a:rPr>
                        <a:t>Author &amp; Year</a:t>
                      </a:r>
                      <a:endParaRPr lang="en-US" b="0" i="0" dirty="0">
                        <a:solidFill>
                          <a:schemeClr val="accent6"/>
                        </a:solidFill>
                        <a:latin typeface="+mn-lt"/>
                        <a:cs typeface="Posterama" panose="020B0504020200020000" pitchFamily="34" charset="0"/>
                      </a:endParaRPr>
                    </a:p>
                  </a:txBody>
                  <a:tcPr anchor="ctr"/>
                </a:tc>
                <a:tc>
                  <a:txBody>
                    <a:bodyPr/>
                    <a:lstStyle/>
                    <a:p>
                      <a:pPr algn="ctr"/>
                      <a:r>
                        <a:rPr lang="en-US" b="0" dirty="0">
                          <a:solidFill>
                            <a:schemeClr val="accent6"/>
                          </a:solidFill>
                        </a:rPr>
                        <a:t>Description</a:t>
                      </a:r>
                      <a:endParaRPr lang="en-US" b="0" i="0" dirty="0">
                        <a:solidFill>
                          <a:schemeClr val="accent6"/>
                        </a:solidFill>
                        <a:latin typeface="+mn-lt"/>
                        <a:cs typeface="Posterama" panose="020B0504020200020000" pitchFamily="34" charset="0"/>
                      </a:endParaRPr>
                    </a:p>
                  </a:txBody>
                  <a:tcPr anchor="ctr"/>
                </a:tc>
                <a:tc>
                  <a:txBody>
                    <a:bodyPr/>
                    <a:lstStyle/>
                    <a:p>
                      <a:pPr algn="ctr"/>
                      <a:r>
                        <a:rPr lang="en-US" b="0">
                          <a:solidFill>
                            <a:schemeClr val="accent6"/>
                          </a:solidFill>
                        </a:rPr>
                        <a:t>Merit</a:t>
                      </a:r>
                      <a:endParaRPr lang="en-US" b="0" i="0" dirty="0">
                        <a:solidFill>
                          <a:schemeClr val="accent6"/>
                        </a:solidFill>
                        <a:latin typeface="+mn-lt"/>
                        <a:cs typeface="Posterama" panose="020B0504020200020000" pitchFamily="34" charset="0"/>
                      </a:endParaRPr>
                    </a:p>
                  </a:txBody>
                  <a:tcPr anchor="ctr"/>
                </a:tc>
                <a:tc>
                  <a:txBody>
                    <a:bodyPr/>
                    <a:lstStyle/>
                    <a:p>
                      <a:pPr algn="ctr"/>
                      <a:r>
                        <a:rPr lang="en-US" b="0">
                          <a:solidFill>
                            <a:schemeClr val="accent6"/>
                          </a:solidFill>
                        </a:rPr>
                        <a:t>Demerits</a:t>
                      </a:r>
                      <a:endParaRPr lang="en-US" b="0" i="0" dirty="0">
                        <a:solidFill>
                          <a:schemeClr val="accent6"/>
                        </a:solidFill>
                        <a:latin typeface="+mn-lt"/>
                        <a:cs typeface="Posterama" panose="020B0504020200020000" pitchFamily="34" charset="0"/>
                      </a:endParaRPr>
                    </a:p>
                  </a:txBody>
                  <a:tcPr anchor="ctr"/>
                </a:tc>
                <a:extLst>
                  <a:ext uri="{0D108BD9-81ED-4DB2-BD59-A6C34878D82A}">
                    <a16:rowId xmlns:a16="http://schemas.microsoft.com/office/drawing/2014/main" val="704343578"/>
                  </a:ext>
                </a:extLst>
              </a:tr>
              <a:tr h="2229214">
                <a:tc>
                  <a:txBody>
                    <a:bodyPr/>
                    <a:lstStyle/>
                    <a:p>
                      <a:r>
                        <a:rPr lang="en-US" sz="1800" kern="1200" dirty="0">
                          <a:solidFill>
                            <a:schemeClr val="dk1"/>
                          </a:solidFill>
                          <a:effectLst/>
                          <a:latin typeface="+mn-lt"/>
                          <a:ea typeface="+mn-ea"/>
                          <a:cs typeface="+mn-cs"/>
                        </a:rPr>
                        <a:t>Academic Project Information Management System.</a:t>
                      </a:r>
                      <a:endParaRPr lang="en-NG" sz="1800" kern="1200" dirty="0">
                        <a:solidFill>
                          <a:schemeClr val="dk1"/>
                        </a:solidFill>
                        <a:effectLst/>
                        <a:latin typeface="+mn-lt"/>
                        <a:ea typeface="+mn-ea"/>
                        <a:cs typeface="+mn-cs"/>
                      </a:endParaRPr>
                    </a:p>
                  </a:txBody>
                  <a:tcPr anchor="ctr"/>
                </a:tc>
                <a:tc>
                  <a:txBody>
                    <a:bodyPr/>
                    <a:lstStyle/>
                    <a:p>
                      <a:pPr algn="ctr"/>
                      <a:r>
                        <a:rPr lang="en-US" sz="1800" kern="1200" dirty="0">
                          <a:solidFill>
                            <a:schemeClr val="dk1"/>
                          </a:solidFill>
                          <a:effectLst/>
                          <a:latin typeface="+mn-lt"/>
                          <a:ea typeface="+mn-ea"/>
                          <a:cs typeface="+mn-cs"/>
                        </a:rPr>
                        <a:t>Arumugam et al. (2021)</a:t>
                      </a:r>
                      <a:endParaRPr lang="en-US" b="0" i="0" dirty="0">
                        <a:solidFill>
                          <a:schemeClr val="accent6"/>
                        </a:solidFill>
                        <a:latin typeface="Posterama" panose="020B0504020200020000" pitchFamily="34" charset="0"/>
                        <a:cs typeface="Posterama" panose="020B0504020200020000" pitchFamily="34" charset="0"/>
                      </a:endParaRPr>
                    </a:p>
                  </a:txBody>
                  <a:tcPr anchor="ctr"/>
                </a:tc>
                <a:tc>
                  <a:txBody>
                    <a:bodyPr/>
                    <a:lstStyle/>
                    <a:p>
                      <a:pPr algn="l"/>
                      <a:r>
                        <a:rPr lang="en-US" sz="1800" kern="1200" dirty="0">
                          <a:solidFill>
                            <a:schemeClr val="dk1"/>
                          </a:solidFill>
                          <a:effectLst/>
                          <a:latin typeface="+mn-lt"/>
                          <a:ea typeface="+mn-ea"/>
                          <a:cs typeface="+mn-cs"/>
                        </a:rPr>
                        <a:t>This article describes an automated approach for managing final-year projects and also how a web-based automated system would resolve all faults and mistakes while remaining operational offline</a:t>
                      </a:r>
                      <a:endParaRPr lang="en-US" b="0" i="0" dirty="0">
                        <a:solidFill>
                          <a:schemeClr val="accent6"/>
                        </a:solidFill>
                        <a:latin typeface="Posterama" panose="020B0504020200020000" pitchFamily="34" charset="0"/>
                        <a:cs typeface="Posterama" panose="020B0504020200020000" pitchFamily="34" charset="0"/>
                      </a:endParaRPr>
                    </a:p>
                  </a:txBody>
                  <a:tcPr anchor="ctr"/>
                </a:tc>
                <a:tc>
                  <a:txBody>
                    <a:bodyPr/>
                    <a:lstStyle/>
                    <a:p>
                      <a:r>
                        <a:rPr lang="en-US" sz="1800" kern="1200" dirty="0">
                          <a:solidFill>
                            <a:schemeClr val="dk1"/>
                          </a:solidFill>
                          <a:effectLst/>
                          <a:latin typeface="+mn-lt"/>
                          <a:ea typeface="+mn-ea"/>
                          <a:cs typeface="+mn-cs"/>
                        </a:rPr>
                        <a:t>As an automated system, it reduces the chances of errors that occur when records are been updated.</a:t>
                      </a:r>
                      <a:endParaRPr lang="en-NG" sz="1800" kern="1200" dirty="0">
                        <a:solidFill>
                          <a:schemeClr val="dk1"/>
                        </a:solidFill>
                        <a:effectLst/>
                        <a:latin typeface="+mn-lt"/>
                        <a:ea typeface="+mn-ea"/>
                        <a:cs typeface="+mn-cs"/>
                      </a:endParaRPr>
                    </a:p>
                  </a:txBody>
                  <a:tcPr anchor="ctr"/>
                </a:tc>
                <a:tc>
                  <a:txBody>
                    <a:bodyPr/>
                    <a:lstStyle/>
                    <a:p>
                      <a:pPr algn="l"/>
                      <a:r>
                        <a:rPr lang="en-US" sz="1800" kern="1200" dirty="0">
                          <a:solidFill>
                            <a:schemeClr val="dk1"/>
                          </a:solidFill>
                          <a:effectLst/>
                          <a:latin typeface="+mn-lt"/>
                          <a:ea typeface="+mn-ea"/>
                          <a:cs typeface="+mn-cs"/>
                        </a:rPr>
                        <a:t>The implemented system is a local host platform, which is not ideal for any project unless under development.</a:t>
                      </a:r>
                      <a:endParaRPr lang="en-NG" sz="1800" kern="1200" dirty="0">
                        <a:solidFill>
                          <a:schemeClr val="dk1"/>
                        </a:solidFill>
                        <a:effectLst/>
                        <a:latin typeface="+mn-lt"/>
                        <a:ea typeface="+mn-ea"/>
                        <a:cs typeface="+mn-cs"/>
                      </a:endParaRPr>
                    </a:p>
                  </a:txBody>
                  <a:tcPr anchor="ctr"/>
                </a:tc>
                <a:extLst>
                  <a:ext uri="{0D108BD9-81ED-4DB2-BD59-A6C34878D82A}">
                    <a16:rowId xmlns:a16="http://schemas.microsoft.com/office/drawing/2014/main" val="1452131510"/>
                  </a:ext>
                </a:extLst>
              </a:tr>
              <a:tr h="2229214">
                <a:tc>
                  <a:txBody>
                    <a:bodyPr/>
                    <a:lstStyle/>
                    <a:p>
                      <a:r>
                        <a:rPr lang="en-US" sz="1800" kern="1200" dirty="0">
                          <a:solidFill>
                            <a:schemeClr val="dk1"/>
                          </a:solidFill>
                          <a:effectLst/>
                          <a:latin typeface="+mn-lt"/>
                          <a:ea typeface="+mn-ea"/>
                          <a:cs typeface="+mn-cs"/>
                        </a:rPr>
                        <a:t>E-Assessment in Higher Education: Student’s Perspective.</a:t>
                      </a:r>
                      <a:endParaRPr lang="en-NG" sz="1800" kern="1200" dirty="0">
                        <a:solidFill>
                          <a:schemeClr val="dk1"/>
                        </a:solidFill>
                        <a:effectLst/>
                        <a:latin typeface="+mn-lt"/>
                        <a:ea typeface="+mn-ea"/>
                        <a:cs typeface="+mn-cs"/>
                      </a:endParaRPr>
                    </a:p>
                  </a:txBody>
                  <a:tcPr/>
                </a:tc>
                <a:tc>
                  <a:txBody>
                    <a:bodyPr/>
                    <a:lstStyle/>
                    <a:p>
                      <a:pPr algn="ctr"/>
                      <a:r>
                        <a:rPr lang="en-US" sz="1800" kern="1200" dirty="0">
                          <a:solidFill>
                            <a:schemeClr val="dk1"/>
                          </a:solidFill>
                          <a:effectLst/>
                          <a:latin typeface="+mn-lt"/>
                          <a:ea typeface="+mn-ea"/>
                          <a:cs typeface="+mn-cs"/>
                        </a:rPr>
                        <a:t>Huda et al. (2020).</a:t>
                      </a:r>
                      <a:endParaRPr lang="en-US" b="0" i="0" dirty="0">
                        <a:solidFill>
                          <a:schemeClr val="accent6"/>
                        </a:solidFill>
                        <a:latin typeface="Posterama" panose="020B0504020200020000" pitchFamily="34" charset="0"/>
                        <a:cs typeface="Posterama" panose="020B0504020200020000" pitchFamily="34" charset="0"/>
                      </a:endParaRPr>
                    </a:p>
                  </a:txBody>
                  <a:tcPr/>
                </a:tc>
                <a:tc>
                  <a:txBody>
                    <a:bodyPr/>
                    <a:lstStyle/>
                    <a:p>
                      <a:pPr algn="l"/>
                      <a:r>
                        <a:rPr lang="en-US" sz="1800" kern="1200" dirty="0">
                          <a:solidFill>
                            <a:schemeClr val="dk1"/>
                          </a:solidFill>
                          <a:effectLst/>
                          <a:latin typeface="+mn-lt"/>
                          <a:ea typeface="+mn-ea"/>
                          <a:cs typeface="+mn-cs"/>
                        </a:rPr>
                        <a:t>This study investigates the use of e-assessment in higher education from the standpoint of students, as well as the.</a:t>
                      </a:r>
                      <a:endParaRPr lang="en-US" b="0" i="0" dirty="0">
                        <a:solidFill>
                          <a:schemeClr val="accent6"/>
                        </a:solidFill>
                        <a:latin typeface="Posterama" panose="020B0504020200020000" pitchFamily="34" charset="0"/>
                        <a:cs typeface="Posterama" panose="020B0504020200020000" pitchFamily="34" charset="0"/>
                      </a:endParaRPr>
                    </a:p>
                  </a:txBody>
                  <a:tcPr/>
                </a:tc>
                <a:tc>
                  <a:txBody>
                    <a:bodyPr/>
                    <a:lstStyle/>
                    <a:p>
                      <a:r>
                        <a:rPr lang="en-US" sz="1800" kern="1200" dirty="0">
                          <a:solidFill>
                            <a:schemeClr val="dk1"/>
                          </a:solidFill>
                          <a:effectLst/>
                          <a:latin typeface="+mn-lt"/>
                          <a:ea typeface="+mn-ea"/>
                          <a:cs typeface="+mn-cs"/>
                        </a:rPr>
                        <a:t>The study is based on the thoughts of a small sample of university students chosen at random, each of whom had a different reaction to e-assessment.</a:t>
                      </a:r>
                      <a:endParaRPr lang="en-NG" sz="1800" kern="1200" dirty="0">
                        <a:solidFill>
                          <a:schemeClr val="dk1"/>
                        </a:solidFill>
                        <a:effectLst/>
                        <a:latin typeface="+mn-lt"/>
                        <a:ea typeface="+mn-ea"/>
                        <a:cs typeface="+mn-cs"/>
                      </a:endParaRPr>
                    </a:p>
                  </a:txBody>
                  <a:tcPr/>
                </a:tc>
                <a:tc>
                  <a:txBody>
                    <a:bodyPr/>
                    <a:lstStyle/>
                    <a:p>
                      <a:pPr algn="l"/>
                      <a:r>
                        <a:rPr lang="en-US" sz="1800" kern="1200" dirty="0">
                          <a:solidFill>
                            <a:schemeClr val="dk1"/>
                          </a:solidFill>
                          <a:effectLst/>
                          <a:latin typeface="+mn-lt"/>
                          <a:ea typeface="+mn-ea"/>
                          <a:cs typeface="+mn-cs"/>
                        </a:rPr>
                        <a:t>Some students acknowledge the need for e-assessment, but they are anxious about technology-based tests since not all of them have the same level of IT proficiency.</a:t>
                      </a:r>
                      <a:endParaRPr lang="en-US" b="0" i="0" dirty="0">
                        <a:solidFill>
                          <a:schemeClr val="accent6"/>
                        </a:solidFill>
                        <a:latin typeface="Posterama" panose="020B0504020200020000" pitchFamily="34" charset="0"/>
                        <a:cs typeface="Posterama" panose="020B0504020200020000" pitchFamily="34" charset="0"/>
                      </a:endParaRPr>
                    </a:p>
                  </a:txBody>
                  <a:tcPr/>
                </a:tc>
                <a:extLst>
                  <a:ext uri="{0D108BD9-81ED-4DB2-BD59-A6C34878D82A}">
                    <a16:rowId xmlns:a16="http://schemas.microsoft.com/office/drawing/2014/main" val="322234691"/>
                  </a:ext>
                </a:extLst>
              </a:tr>
            </a:tbl>
          </a:graphicData>
        </a:graphic>
      </p:graphicFrame>
      <p:sp>
        <p:nvSpPr>
          <p:cNvPr id="7" name="Slide Number Placeholder 6">
            <a:extLst>
              <a:ext uri="{FF2B5EF4-FFF2-40B4-BE49-F238E27FC236}">
                <a16:creationId xmlns:a16="http://schemas.microsoft.com/office/drawing/2014/main" id="{8EA25C86-7BE3-4BC6-C0B8-7F7D7C3EC286}"/>
              </a:ext>
            </a:extLst>
          </p:cNvPr>
          <p:cNvSpPr>
            <a:spLocks noGrp="1"/>
          </p:cNvSpPr>
          <p:nvPr>
            <p:ph type="sldNum" sz="quarter" idx="29"/>
          </p:nvPr>
        </p:nvSpPr>
        <p:spPr/>
        <p:txBody>
          <a:bodyPr/>
          <a:lstStyle/>
          <a:p>
            <a:fld id="{47FEACEE-25B4-4A2D-B147-27296E36371D}" type="slidenum">
              <a:rPr lang="en-US" altLang="zh-CN" smtClean="0"/>
              <a:pPr/>
              <a:t>8</a:t>
            </a:fld>
            <a:endParaRPr lang="en-US" altLang="zh-CN" dirty="0"/>
          </a:p>
        </p:txBody>
      </p:sp>
    </p:spTree>
    <p:extLst>
      <p:ext uri="{BB962C8B-B14F-4D97-AF65-F5344CB8AC3E}">
        <p14:creationId xmlns:p14="http://schemas.microsoft.com/office/powerpoint/2010/main" val="26185165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379BBF1-9BC2-6DCE-0154-8873469878A5}"/>
              </a:ext>
            </a:extLst>
          </p:cNvPr>
          <p:cNvSpPr>
            <a:spLocks noGrp="1"/>
          </p:cNvSpPr>
          <p:nvPr>
            <p:ph type="title"/>
          </p:nvPr>
        </p:nvSpPr>
        <p:spPr>
          <a:xfrm>
            <a:off x="168166" y="65091"/>
            <a:ext cx="4833156" cy="453521"/>
          </a:xfrm>
        </p:spPr>
        <p:txBody>
          <a:bodyPr/>
          <a:lstStyle/>
          <a:p>
            <a:r>
              <a:rPr lang="en-US" sz="2800" dirty="0"/>
              <a:t>Summary of literature review</a:t>
            </a:r>
          </a:p>
        </p:txBody>
      </p:sp>
      <p:graphicFrame>
        <p:nvGraphicFramePr>
          <p:cNvPr id="8" name="Table 8">
            <a:extLst>
              <a:ext uri="{FF2B5EF4-FFF2-40B4-BE49-F238E27FC236}">
                <a16:creationId xmlns:a16="http://schemas.microsoft.com/office/drawing/2014/main" id="{7E5E2BDF-8ED2-40CB-B07C-B015E1420EA8}"/>
              </a:ext>
            </a:extLst>
          </p:cNvPr>
          <p:cNvGraphicFramePr>
            <a:graphicFrameLocks noGrp="1"/>
          </p:cNvGraphicFramePr>
          <p:nvPr>
            <p:ph type="tbl" sz="quarter" idx="27"/>
            <p:extLst>
              <p:ext uri="{D42A27DB-BD31-4B8C-83A1-F6EECF244321}">
                <p14:modId xmlns:p14="http://schemas.microsoft.com/office/powerpoint/2010/main" val="403132160"/>
              </p:ext>
            </p:extLst>
          </p:nvPr>
        </p:nvGraphicFramePr>
        <p:xfrm>
          <a:off x="168166" y="790406"/>
          <a:ext cx="11831330" cy="4928960"/>
        </p:xfrm>
        <a:graphic>
          <a:graphicData uri="http://schemas.openxmlformats.org/drawingml/2006/table">
            <a:tbl>
              <a:tblPr firstRow="1" bandRow="1">
                <a:tableStyleId>{C4B1156A-380E-4F78-BDF5-A606A8083BF9}</a:tableStyleId>
              </a:tblPr>
              <a:tblGrid>
                <a:gridCol w="1771366">
                  <a:extLst>
                    <a:ext uri="{9D8B030D-6E8A-4147-A177-3AD203B41FA5}">
                      <a16:colId xmlns:a16="http://schemas.microsoft.com/office/drawing/2014/main" val="1457000769"/>
                    </a:ext>
                  </a:extLst>
                </a:gridCol>
                <a:gridCol w="1643143">
                  <a:extLst>
                    <a:ext uri="{9D8B030D-6E8A-4147-A177-3AD203B41FA5}">
                      <a16:colId xmlns:a16="http://schemas.microsoft.com/office/drawing/2014/main" val="1939741220"/>
                    </a:ext>
                  </a:extLst>
                </a:gridCol>
                <a:gridCol w="2497347">
                  <a:extLst>
                    <a:ext uri="{9D8B030D-6E8A-4147-A177-3AD203B41FA5}">
                      <a16:colId xmlns:a16="http://schemas.microsoft.com/office/drawing/2014/main" val="1728182267"/>
                    </a:ext>
                  </a:extLst>
                </a:gridCol>
                <a:gridCol w="2785679">
                  <a:extLst>
                    <a:ext uri="{9D8B030D-6E8A-4147-A177-3AD203B41FA5}">
                      <a16:colId xmlns:a16="http://schemas.microsoft.com/office/drawing/2014/main" val="3091143212"/>
                    </a:ext>
                  </a:extLst>
                </a:gridCol>
                <a:gridCol w="3133795">
                  <a:extLst>
                    <a:ext uri="{9D8B030D-6E8A-4147-A177-3AD203B41FA5}">
                      <a16:colId xmlns:a16="http://schemas.microsoft.com/office/drawing/2014/main" val="440248734"/>
                    </a:ext>
                  </a:extLst>
                </a:gridCol>
              </a:tblGrid>
              <a:tr h="413746">
                <a:tc>
                  <a:txBody>
                    <a:bodyPr/>
                    <a:lstStyle/>
                    <a:p>
                      <a:pPr algn="ctr"/>
                      <a:r>
                        <a:rPr lang="en-US" sz="1800" b="0" kern="1200">
                          <a:solidFill>
                            <a:schemeClr val="accent6"/>
                          </a:solidFill>
                        </a:rPr>
                        <a:t>Title</a:t>
                      </a:r>
                      <a:endParaRPr lang="en-US" sz="1800" b="0" kern="1200" dirty="0">
                        <a:solidFill>
                          <a:schemeClr val="accent6"/>
                        </a:solidFill>
                        <a:latin typeface="+mn-lt"/>
                        <a:ea typeface="+mn-ea"/>
                        <a:cs typeface="+mn-cs"/>
                      </a:endParaRPr>
                    </a:p>
                  </a:txBody>
                  <a:tcPr anchor="ctr"/>
                </a:tc>
                <a:tc>
                  <a:txBody>
                    <a:bodyPr/>
                    <a:lstStyle/>
                    <a:p>
                      <a:pPr algn="ctr"/>
                      <a:r>
                        <a:rPr lang="en-US" b="0" dirty="0">
                          <a:solidFill>
                            <a:schemeClr val="accent6"/>
                          </a:solidFill>
                        </a:rPr>
                        <a:t>Author &amp; Year</a:t>
                      </a:r>
                      <a:endParaRPr lang="en-US" b="0" i="0" dirty="0">
                        <a:solidFill>
                          <a:schemeClr val="accent6"/>
                        </a:solidFill>
                        <a:latin typeface="+mn-lt"/>
                        <a:cs typeface="Posterama" panose="020B0504020200020000" pitchFamily="34" charset="0"/>
                      </a:endParaRPr>
                    </a:p>
                  </a:txBody>
                  <a:tcPr anchor="ctr"/>
                </a:tc>
                <a:tc>
                  <a:txBody>
                    <a:bodyPr/>
                    <a:lstStyle/>
                    <a:p>
                      <a:pPr algn="ctr"/>
                      <a:r>
                        <a:rPr lang="en-US" b="0" dirty="0">
                          <a:solidFill>
                            <a:schemeClr val="accent6"/>
                          </a:solidFill>
                        </a:rPr>
                        <a:t>Description</a:t>
                      </a:r>
                      <a:endParaRPr lang="en-US" b="0" i="0" dirty="0">
                        <a:solidFill>
                          <a:schemeClr val="accent6"/>
                        </a:solidFill>
                        <a:latin typeface="+mn-lt"/>
                        <a:cs typeface="Posterama" panose="020B0504020200020000" pitchFamily="34" charset="0"/>
                      </a:endParaRPr>
                    </a:p>
                  </a:txBody>
                  <a:tcPr anchor="ctr"/>
                </a:tc>
                <a:tc>
                  <a:txBody>
                    <a:bodyPr/>
                    <a:lstStyle/>
                    <a:p>
                      <a:pPr algn="ctr"/>
                      <a:r>
                        <a:rPr lang="en-US" b="0">
                          <a:solidFill>
                            <a:schemeClr val="accent6"/>
                          </a:solidFill>
                        </a:rPr>
                        <a:t>Merit</a:t>
                      </a:r>
                      <a:endParaRPr lang="en-US" b="0" i="0" dirty="0">
                        <a:solidFill>
                          <a:schemeClr val="accent6"/>
                        </a:solidFill>
                        <a:latin typeface="+mn-lt"/>
                        <a:cs typeface="Posterama" panose="020B0504020200020000" pitchFamily="34" charset="0"/>
                      </a:endParaRPr>
                    </a:p>
                  </a:txBody>
                  <a:tcPr anchor="ctr"/>
                </a:tc>
                <a:tc>
                  <a:txBody>
                    <a:bodyPr/>
                    <a:lstStyle/>
                    <a:p>
                      <a:pPr algn="ctr"/>
                      <a:r>
                        <a:rPr lang="en-US" b="0">
                          <a:solidFill>
                            <a:schemeClr val="accent6"/>
                          </a:solidFill>
                        </a:rPr>
                        <a:t>Demerits</a:t>
                      </a:r>
                      <a:endParaRPr lang="en-US" b="0" i="0" dirty="0">
                        <a:solidFill>
                          <a:schemeClr val="accent6"/>
                        </a:solidFill>
                        <a:latin typeface="+mn-lt"/>
                        <a:cs typeface="Posterama" panose="020B0504020200020000" pitchFamily="34" charset="0"/>
                      </a:endParaRPr>
                    </a:p>
                  </a:txBody>
                  <a:tcPr anchor="ctr"/>
                </a:tc>
                <a:extLst>
                  <a:ext uri="{0D108BD9-81ED-4DB2-BD59-A6C34878D82A}">
                    <a16:rowId xmlns:a16="http://schemas.microsoft.com/office/drawing/2014/main" val="704343578"/>
                  </a:ext>
                </a:extLst>
              </a:tr>
              <a:tr h="2229214">
                <a:tc>
                  <a:txBody>
                    <a:bodyPr/>
                    <a:lstStyle/>
                    <a:p>
                      <a:r>
                        <a:rPr lang="en-US" sz="1800" kern="1200" dirty="0">
                          <a:solidFill>
                            <a:schemeClr val="dk1"/>
                          </a:solidFill>
                          <a:effectLst/>
                          <a:latin typeface="+mn-lt"/>
                          <a:ea typeface="+mn-ea"/>
                          <a:cs typeface="+mn-cs"/>
                        </a:rPr>
                        <a:t>A preemptive goal programming for allocating students into academic departments of faculty</a:t>
                      </a:r>
                      <a:endParaRPr lang="en-NG" sz="1800" kern="1200" dirty="0">
                        <a:solidFill>
                          <a:schemeClr val="dk1"/>
                        </a:solidFill>
                        <a:effectLst/>
                        <a:latin typeface="+mn-lt"/>
                        <a:ea typeface="+mn-ea"/>
                        <a:cs typeface="+mn-cs"/>
                      </a:endParaRPr>
                    </a:p>
                  </a:txBody>
                  <a:tcPr/>
                </a:tc>
                <a:tc>
                  <a:txBody>
                    <a:bodyPr/>
                    <a:lstStyle/>
                    <a:p>
                      <a:pPr algn="ctr"/>
                      <a:r>
                        <a:rPr lang="en-US" sz="1800" kern="1200" dirty="0">
                          <a:solidFill>
                            <a:schemeClr val="dk1"/>
                          </a:solidFill>
                          <a:effectLst/>
                          <a:latin typeface="+mn-lt"/>
                          <a:ea typeface="+mn-ea"/>
                          <a:cs typeface="+mn-cs"/>
                        </a:rPr>
                        <a:t>Hassan (2016).</a:t>
                      </a:r>
                      <a:endParaRPr lang="en-US" b="0" i="0" dirty="0">
                        <a:solidFill>
                          <a:schemeClr val="accent6"/>
                        </a:solidFill>
                        <a:latin typeface="Posterama" panose="020B0504020200020000" pitchFamily="34" charset="0"/>
                        <a:cs typeface="Posterama" panose="020B0504020200020000" pitchFamily="34" charset="0"/>
                      </a:endParaRPr>
                    </a:p>
                  </a:txBody>
                  <a:tcPr/>
                </a:tc>
                <a:tc>
                  <a:txBody>
                    <a:bodyPr/>
                    <a:lstStyle/>
                    <a:p>
                      <a:pPr algn="l"/>
                      <a:r>
                        <a:rPr lang="en-US" sz="1800" kern="1200" dirty="0">
                          <a:solidFill>
                            <a:schemeClr val="dk1"/>
                          </a:solidFill>
                          <a:effectLst/>
                          <a:latin typeface="+mn-lt"/>
                          <a:ea typeface="+mn-ea"/>
                          <a:cs typeface="+mn-cs"/>
                        </a:rPr>
                        <a:t>The study focuses on creating a goal programming model to maximize the placement of students in a faculty's academic departments.</a:t>
                      </a:r>
                      <a:endParaRPr lang="en-US" b="0" i="0" dirty="0">
                        <a:solidFill>
                          <a:schemeClr val="accent6"/>
                        </a:solidFill>
                        <a:latin typeface="Posterama" panose="020B0504020200020000" pitchFamily="34" charset="0"/>
                        <a:cs typeface="Posterama" panose="020B0504020200020000" pitchFamily="34" charset="0"/>
                      </a:endParaRPr>
                    </a:p>
                  </a:txBody>
                  <a:tcPr/>
                </a:tc>
                <a:tc>
                  <a:txBody>
                    <a:bodyPr/>
                    <a:lstStyle/>
                    <a:p>
                      <a:r>
                        <a:rPr lang="en-US" sz="1800" kern="1200" dirty="0">
                          <a:solidFill>
                            <a:schemeClr val="dk1"/>
                          </a:solidFill>
                          <a:effectLst/>
                          <a:latin typeface="+mn-lt"/>
                          <a:ea typeface="+mn-ea"/>
                          <a:cs typeface="+mn-cs"/>
                        </a:rPr>
                        <a:t>A major strength of goal programming is its simplicity and ease of use.</a:t>
                      </a:r>
                      <a:endParaRPr lang="en-NG" sz="1800" kern="1200" dirty="0">
                        <a:solidFill>
                          <a:schemeClr val="dk1"/>
                        </a:solidFill>
                        <a:effectLst/>
                        <a:latin typeface="+mn-lt"/>
                        <a:ea typeface="+mn-ea"/>
                        <a:cs typeface="+mn-cs"/>
                      </a:endParaRPr>
                    </a:p>
                  </a:txBody>
                  <a:tcPr/>
                </a:tc>
                <a:tc>
                  <a:txBody>
                    <a:bodyPr/>
                    <a:lstStyle/>
                    <a:p>
                      <a:pPr algn="l"/>
                      <a:r>
                        <a:rPr lang="en-US" sz="1800" kern="1200" dirty="0">
                          <a:solidFill>
                            <a:schemeClr val="dk1"/>
                          </a:solidFill>
                          <a:effectLst/>
                          <a:latin typeface="+mn-lt"/>
                          <a:ea typeface="+mn-ea"/>
                          <a:cs typeface="+mn-cs"/>
                        </a:rPr>
                        <a:t>A debated weakness is the ability of goal programming to produce solutions that are not Pareto efficient. A debated weakness is the ability of goal programming to produce solutions that are not Pareto efficient.</a:t>
                      </a:r>
                      <a:endParaRPr lang="en-US" b="0" i="0" dirty="0">
                        <a:solidFill>
                          <a:schemeClr val="accent6"/>
                        </a:solidFill>
                        <a:latin typeface="Posterama" panose="020B0504020200020000" pitchFamily="34" charset="0"/>
                        <a:cs typeface="Posterama" panose="020B0504020200020000" pitchFamily="34" charset="0"/>
                      </a:endParaRPr>
                    </a:p>
                  </a:txBody>
                  <a:tcPr/>
                </a:tc>
                <a:extLst>
                  <a:ext uri="{0D108BD9-81ED-4DB2-BD59-A6C34878D82A}">
                    <a16:rowId xmlns:a16="http://schemas.microsoft.com/office/drawing/2014/main" val="1862100278"/>
                  </a:ext>
                </a:extLst>
              </a:tr>
              <a:tr h="2229214">
                <a:tc>
                  <a:txBody>
                    <a:bodyPr/>
                    <a:lstStyle/>
                    <a:p>
                      <a:r>
                        <a:rPr lang="en-US" sz="1800" kern="1200" dirty="0">
                          <a:solidFill>
                            <a:schemeClr val="dk1"/>
                          </a:solidFill>
                          <a:effectLst/>
                          <a:latin typeface="+mn-lt"/>
                          <a:ea typeface="+mn-ea"/>
                          <a:cs typeface="+mn-cs"/>
                        </a:rPr>
                        <a:t>Design and implementation of student project management and allocation system.</a:t>
                      </a:r>
                      <a:endParaRPr lang="en-NG" sz="1800" kern="1200" dirty="0">
                        <a:solidFill>
                          <a:schemeClr val="dk1"/>
                        </a:solidFill>
                        <a:effectLst/>
                        <a:latin typeface="+mn-lt"/>
                        <a:ea typeface="+mn-ea"/>
                        <a:cs typeface="+mn-cs"/>
                      </a:endParaRPr>
                    </a:p>
                  </a:txBody>
                  <a:tcPr/>
                </a:tc>
                <a:tc>
                  <a:txBody>
                    <a:bodyPr/>
                    <a:lstStyle/>
                    <a:p>
                      <a:pPr algn="ctr"/>
                      <a:r>
                        <a:rPr lang="en-US" sz="1800" kern="1200" dirty="0" err="1">
                          <a:solidFill>
                            <a:schemeClr val="dk1"/>
                          </a:solidFill>
                          <a:effectLst/>
                          <a:latin typeface="+mn-lt"/>
                          <a:ea typeface="+mn-ea"/>
                          <a:cs typeface="+mn-cs"/>
                        </a:rPr>
                        <a:t>Ojo</a:t>
                      </a:r>
                      <a:r>
                        <a:rPr lang="en-US" sz="1800" kern="1200" dirty="0">
                          <a:solidFill>
                            <a:schemeClr val="dk1"/>
                          </a:solidFill>
                          <a:effectLst/>
                          <a:latin typeface="+mn-lt"/>
                          <a:ea typeface="+mn-ea"/>
                          <a:cs typeface="+mn-cs"/>
                        </a:rPr>
                        <a:t> et al. (2022)</a:t>
                      </a:r>
                      <a:endParaRPr lang="en-US" b="0" i="0" dirty="0">
                        <a:solidFill>
                          <a:schemeClr val="accent6"/>
                        </a:solidFill>
                        <a:latin typeface="Posterama" panose="020B0504020200020000" pitchFamily="34" charset="0"/>
                        <a:cs typeface="Posterama" panose="020B0504020200020000" pitchFamily="34" charset="0"/>
                      </a:endParaRPr>
                    </a:p>
                  </a:txBody>
                  <a:tcPr/>
                </a:tc>
                <a:tc>
                  <a:txBody>
                    <a:bodyPr/>
                    <a:lstStyle/>
                    <a:p>
                      <a:pPr algn="l"/>
                      <a:r>
                        <a:rPr lang="en-US" sz="1800" kern="1200" dirty="0">
                          <a:solidFill>
                            <a:schemeClr val="dk1"/>
                          </a:solidFill>
                          <a:effectLst/>
                          <a:latin typeface="+mn-lt"/>
                          <a:ea typeface="+mn-ea"/>
                          <a:cs typeface="+mn-cs"/>
                        </a:rPr>
                        <a:t>This project aims to create a web-based system that handles the activities of "student Project Management and Allocation."</a:t>
                      </a:r>
                      <a:endParaRPr lang="en-US" b="0" i="0" dirty="0">
                        <a:solidFill>
                          <a:schemeClr val="accent6"/>
                        </a:solidFill>
                        <a:latin typeface="Posterama" panose="020B0504020200020000" pitchFamily="34" charset="0"/>
                        <a:cs typeface="Posterama" panose="020B0504020200020000" pitchFamily="34" charset="0"/>
                      </a:endParaRPr>
                    </a:p>
                  </a:txBody>
                  <a:tcPr/>
                </a:tc>
                <a:tc>
                  <a:txBody>
                    <a:bodyPr/>
                    <a:lstStyle/>
                    <a:p>
                      <a:r>
                        <a:rPr lang="en-US" sz="1800" kern="1200" dirty="0">
                          <a:solidFill>
                            <a:schemeClr val="dk1"/>
                          </a:solidFill>
                          <a:effectLst/>
                          <a:latin typeface="+mn-lt"/>
                          <a:ea typeface="+mn-ea"/>
                          <a:cs typeface="+mn-cs"/>
                        </a:rPr>
                        <a:t>An ideal set of programming languages was used in implementing the system.</a:t>
                      </a:r>
                      <a:endParaRPr lang="en-NG" sz="1800" kern="1200" dirty="0">
                        <a:solidFill>
                          <a:schemeClr val="dk1"/>
                        </a:solidFill>
                        <a:effectLst/>
                        <a:latin typeface="+mn-lt"/>
                        <a:ea typeface="+mn-ea"/>
                        <a:cs typeface="+mn-cs"/>
                      </a:endParaRPr>
                    </a:p>
                  </a:txBody>
                  <a:tcPr/>
                </a:tc>
                <a:tc>
                  <a:txBody>
                    <a:bodyPr/>
                    <a:lstStyle/>
                    <a:p>
                      <a:pPr algn="l"/>
                      <a:r>
                        <a:rPr lang="en-US" sz="1800" kern="1200" dirty="0">
                          <a:solidFill>
                            <a:schemeClr val="dk1"/>
                          </a:solidFill>
                          <a:effectLst/>
                          <a:latin typeface="+mn-lt"/>
                          <a:ea typeface="+mn-ea"/>
                          <a:cs typeface="+mn-cs"/>
                        </a:rPr>
                        <a:t>Final-year students have to register on the site themselves which implies that anyone can register on the site and the allocation process is not automated.</a:t>
                      </a:r>
                      <a:endParaRPr lang="en-US" b="0" i="0" dirty="0">
                        <a:solidFill>
                          <a:schemeClr val="accent6"/>
                        </a:solidFill>
                        <a:latin typeface="Posterama" panose="020B0504020200020000" pitchFamily="34" charset="0"/>
                        <a:cs typeface="Posterama" panose="020B0504020200020000" pitchFamily="34" charset="0"/>
                      </a:endParaRPr>
                    </a:p>
                  </a:txBody>
                  <a:tcPr/>
                </a:tc>
                <a:extLst>
                  <a:ext uri="{0D108BD9-81ED-4DB2-BD59-A6C34878D82A}">
                    <a16:rowId xmlns:a16="http://schemas.microsoft.com/office/drawing/2014/main" val="322234691"/>
                  </a:ext>
                </a:extLst>
              </a:tr>
            </a:tbl>
          </a:graphicData>
        </a:graphic>
      </p:graphicFrame>
      <p:sp>
        <p:nvSpPr>
          <p:cNvPr id="7" name="Slide Number Placeholder 6">
            <a:extLst>
              <a:ext uri="{FF2B5EF4-FFF2-40B4-BE49-F238E27FC236}">
                <a16:creationId xmlns:a16="http://schemas.microsoft.com/office/drawing/2014/main" id="{8EA25C86-7BE3-4BC6-C0B8-7F7D7C3EC286}"/>
              </a:ext>
            </a:extLst>
          </p:cNvPr>
          <p:cNvSpPr>
            <a:spLocks noGrp="1"/>
          </p:cNvSpPr>
          <p:nvPr>
            <p:ph type="sldNum" sz="quarter" idx="29"/>
          </p:nvPr>
        </p:nvSpPr>
        <p:spPr/>
        <p:txBody>
          <a:bodyPr/>
          <a:lstStyle/>
          <a:p>
            <a:fld id="{47FEACEE-25B4-4A2D-B147-27296E36371D}" type="slidenum">
              <a:rPr lang="en-US" altLang="zh-CN" smtClean="0"/>
              <a:pPr/>
              <a:t>9</a:t>
            </a:fld>
            <a:endParaRPr lang="en-US" altLang="zh-CN" dirty="0"/>
          </a:p>
        </p:txBody>
      </p:sp>
    </p:spTree>
    <p:extLst>
      <p:ext uri="{BB962C8B-B14F-4D97-AF65-F5344CB8AC3E}">
        <p14:creationId xmlns:p14="http://schemas.microsoft.com/office/powerpoint/2010/main" val="1163779650"/>
      </p:ext>
    </p:extLst>
  </p:cSld>
  <p:clrMapOvr>
    <a:masterClrMapping/>
  </p:clrMapOvr>
</p:sld>
</file>

<file path=ppt/theme/theme1.xml><?xml version="1.0" encoding="utf-8"?>
<a:theme xmlns:a="http://schemas.openxmlformats.org/drawingml/2006/main" name="Office 主题​​">
  <a:themeElements>
    <a:clrScheme name="Custom 9">
      <a:dk1>
        <a:srgbClr val="000000"/>
      </a:dk1>
      <a:lt1>
        <a:srgbClr val="FFFFFF"/>
      </a:lt1>
      <a:dk2>
        <a:srgbClr val="0F253E"/>
      </a:dk2>
      <a:lt2>
        <a:srgbClr val="E7E6E6"/>
      </a:lt2>
      <a:accent1>
        <a:srgbClr val="4472C4"/>
      </a:accent1>
      <a:accent2>
        <a:srgbClr val="B83803"/>
      </a:accent2>
      <a:accent3>
        <a:srgbClr val="DCD3CC"/>
      </a:accent3>
      <a:accent4>
        <a:srgbClr val="F79320"/>
      </a:accent4>
      <a:accent5>
        <a:srgbClr val="44668D"/>
      </a:accent5>
      <a:accent6>
        <a:srgbClr val="0F253E"/>
      </a:accent6>
      <a:hlink>
        <a:srgbClr val="AEC0D9"/>
      </a:hlink>
      <a:folHlink>
        <a:srgbClr val="B83903"/>
      </a:folHlink>
    </a:clrScheme>
    <a:fontScheme name="Custom 10">
      <a:majorFont>
        <a:latin typeface="Posterama Text Black"/>
        <a:ea typeface=""/>
        <a:cs typeface=""/>
      </a:majorFont>
      <a:minorFont>
        <a:latin typeface="Abad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a:lstStyle>
        <a:defPPr marL="0" indent="0" algn="ctr">
          <a:lnSpc>
            <a:spcPct val="100000"/>
          </a:lnSpc>
          <a:spcBef>
            <a:spcPts val="0"/>
          </a:spcBef>
          <a:buFontTx/>
          <a:buNone/>
          <a:defRPr sz="1800" smtClean="0">
            <a:solidFill>
              <a:prstClr val="white"/>
            </a:solidFill>
            <a:latin typeface="Posterama" panose="020B0504020200020000" pitchFamily="34" charset="0"/>
            <a:ea typeface="微软雅黑"/>
            <a:cs typeface="Posterama" panose="020B0504020200020000" pitchFamily="34" charset="0"/>
          </a:defRPr>
        </a:defPPr>
      </a:lstStyle>
    </a:txDef>
  </a:objectDefaults>
  <a:extraClrSchemeLst/>
  <a:extLst>
    <a:ext uri="{05A4C25C-085E-4340-85A3-A5531E510DB2}">
      <thm15:themeFamily xmlns:thm15="http://schemas.microsoft.com/office/thememl/2012/main" name="Hexagon presentation light - tm89027928_Win22_jx_v15" id="{E4F720B1-AC3A-441F-B00A-6ECF71D2AB0C}" vid="{71933BEE-9DD7-4D62-B50F-A654080E9C93}"/>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4" ma:contentTypeDescription="Create a new document." ma:contentTypeScope="" ma:versionID="2d714a3296df14eba7a100bb665443ca">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49549bf45bfbbfb6cffed527380e77e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2C81503-9DEF-42F3-A99B-D5E0223E195B}">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6F156100-9533-4411-B0C0-FA18F914F7B6}">
  <ds:schemaRefs>
    <ds:schemaRef ds:uri="http://schemas.microsoft.com/sharepoint/v3/contenttype/forms"/>
  </ds:schemaRefs>
</ds:datastoreItem>
</file>

<file path=customXml/itemProps3.xml><?xml version="1.0" encoding="utf-8"?>
<ds:datastoreItem xmlns:ds="http://schemas.openxmlformats.org/officeDocument/2006/customXml" ds:itemID="{76A4D1D3-B327-4D60-927D-26045FF4AF3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Hexagon presentation light</Template>
  <TotalTime>796</TotalTime>
  <Words>1607</Words>
  <Application>Microsoft Office PowerPoint</Application>
  <PresentationFormat>Widescreen</PresentationFormat>
  <Paragraphs>155</Paragraphs>
  <Slides>18</Slides>
  <Notes>7</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18</vt:i4>
      </vt:variant>
    </vt:vector>
  </HeadingPairs>
  <TitlesOfParts>
    <vt:vector size="27" baseType="lpstr">
      <vt:lpstr>等线</vt:lpstr>
      <vt:lpstr>Abadi</vt:lpstr>
      <vt:lpstr>Arial</vt:lpstr>
      <vt:lpstr>Calibri</vt:lpstr>
      <vt:lpstr>Posterama</vt:lpstr>
      <vt:lpstr>Posterama Text Black</vt:lpstr>
      <vt:lpstr>Posterama Text SemiBold</vt:lpstr>
      <vt:lpstr>Times New Roman</vt:lpstr>
      <vt:lpstr>Office 主题​​</vt:lpstr>
      <vt:lpstr>Web-Based  Student-to-Supervisor Allocation and Assessment System</vt:lpstr>
      <vt:lpstr>Table of Content</vt:lpstr>
      <vt:lpstr>Background of Study</vt:lpstr>
      <vt:lpstr>Statement of the problem</vt:lpstr>
      <vt:lpstr>Aim and Objectives of the Study</vt:lpstr>
      <vt:lpstr>Significance of Study</vt:lpstr>
      <vt:lpstr>Summary of literature review</vt:lpstr>
      <vt:lpstr>Summary of literature review</vt:lpstr>
      <vt:lpstr>Summary of literature review</vt:lpstr>
      <vt:lpstr>Summary of literature review</vt:lpstr>
      <vt:lpstr>Research methodology</vt:lpstr>
      <vt:lpstr>PowerPoint Presentation</vt:lpstr>
      <vt:lpstr>PowerPoint Presentation</vt:lpstr>
      <vt:lpstr>PowerPoint Presentation</vt:lpstr>
      <vt:lpstr>Proposed Interface Design</vt:lpstr>
      <vt:lpstr>Proposed Interface Design</vt:lpstr>
      <vt:lpstr>Summary</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Telegram Bot That Provides Students With Academic-Related Information In Computer Science Department</dc:title>
  <dc:creator>Richard Emmanuel</dc:creator>
  <cp:lastModifiedBy>Richard Emmanuel</cp:lastModifiedBy>
  <cp:revision>58</cp:revision>
  <dcterms:created xsi:type="dcterms:W3CDTF">2023-02-01T10:05:33Z</dcterms:created>
  <dcterms:modified xsi:type="dcterms:W3CDTF">2023-02-02T01:02:24Z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